
<file path=[Content_Types].xml><?xml version="1.0" encoding="utf-8"?>
<Types xmlns="http://schemas.openxmlformats.org/package/2006/content-types">
  <Default Extension="xml" ContentType="application/xml"/>
  <Default Extension="rels" ContentType="application/vnd.openxmlformats-package.relationships+xml"/>
  <Default Extension="png" ContentType="image/png"/>
  <Default Extension="jpeg" ContentType="image/jpeg"/>
  <Override PartName="/_rels/.rels" ContentType="application/vnd.openxmlformats-package.relationship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_rels/slideMaster1.xml.rels" ContentType="application/vnd.openxmlformats-package.relationships+xml"/>
  <Override PartName="/ppt/slideMasters/_rels/slideMaster2.xml.rels" ContentType="application/vnd.openxmlformats-package.relationships+xml"/>
  <Override PartName="/ppt/theme/theme1.xml" ContentType="application/vnd.openxmlformats-officedocument.theme+xml"/>
  <Override PartName="/ppt/theme/theme2.xml" ContentType="application/vnd.openxmlformats-officedocument.theme+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_rels/slideLayout1.xml.rels" ContentType="application/vnd.openxmlformats-package.relationships+xml"/>
  <Override PartName="/ppt/slideLayouts/_rels/slideLayout2.xml.rels" ContentType="application/vnd.openxmlformats-package.relationships+xml"/>
  <Override PartName="/ppt/slideLayouts/_rels/slideLayout3.xml.rels" ContentType="application/vnd.openxmlformats-package.relationships+xml"/>
  <Override PartName="/ppt/slideLayouts/_rels/slideLayout4.xml.rels" ContentType="application/vnd.openxmlformats-package.relationships+xml"/>
  <Override PartName="/ppt/slideLayouts/_rels/slideLayout5.xml.rels" ContentType="application/vnd.openxmlformats-package.relationships+xml"/>
  <Override PartName="/ppt/slideLayouts/_rels/slideLayout6.xml.rels" ContentType="application/vnd.openxmlformats-package.relationships+xml"/>
  <Override PartName="/ppt/slideLayouts/_rels/slideLayout7.xml.rels" ContentType="application/vnd.openxmlformats-package.relationships+xml"/>
  <Override PartName="/ppt/slideLayouts/_rels/slideLayout8.xml.rels" ContentType="application/vnd.openxmlformats-package.relationships+xml"/>
  <Override PartName="/ppt/slideLayouts/_rels/slideLayout9.xml.rels" ContentType="application/vnd.openxmlformats-package.relationships+xml"/>
  <Override PartName="/ppt/slideLayouts/_rels/slideLayout10.xml.rels" ContentType="application/vnd.openxmlformats-package.relationships+xml"/>
  <Override PartName="/ppt/slideLayouts/_rels/slideLayout11.xml.rels" ContentType="application/vnd.openxmlformats-package.relationships+xml"/>
  <Override PartName="/ppt/slideLayouts/_rels/slideLayout12.xml.rels" ContentType="application/vnd.openxmlformats-package.relationships+xml"/>
  <Override PartName="/ppt/slideLayouts/_rels/slideLayout13.xml.rels" ContentType="application/vnd.openxmlformats-package.relationships+xml"/>
  <Override PartName="/ppt/slideLayouts/_rels/slideLayout14.xml.rels" ContentType="application/vnd.openxmlformats-package.relationships+xml"/>
  <Override PartName="/ppt/slideLayouts/_rels/slideLayout15.xml.rels" ContentType="application/vnd.openxmlformats-package.relationships+xml"/>
  <Override PartName="/ppt/slideLayouts/_rels/slideLayout16.xml.rels" ContentType="application/vnd.openxmlformats-package.relationships+xml"/>
  <Override PartName="/ppt/slideLayouts/_rels/slideLayout17.xml.rels" ContentType="application/vnd.openxmlformats-package.relationships+xml"/>
  <Override PartName="/ppt/slideLayouts/_rels/slideLayout18.xml.rels" ContentType="application/vnd.openxmlformats-package.relationships+xml"/>
  <Override PartName="/ppt/slideLayouts/_rels/slideLayout19.xml.rels" ContentType="application/vnd.openxmlformats-package.relationships+xml"/>
  <Override PartName="/ppt/slideLayouts/_rels/slideLayout20.xml.rels" ContentType="application/vnd.openxmlformats-package.relationships+xml"/>
  <Override PartName="/ppt/slideLayouts/_rels/slideLayout21.xml.rels" ContentType="application/vnd.openxmlformats-package.relationships+xml"/>
  <Override PartName="/ppt/slideLayouts/_rels/slideLayout22.xml.rels" ContentType="application/vnd.openxmlformats-package.relationships+xml"/>
  <Override PartName="/ppt/slideLayouts/_rels/slideLayout23.xml.rels" ContentType="application/vnd.openxmlformats-package.relationships+xml"/>
  <Override PartName="/ppt/slideLayouts/_rels/slideLayout24.xml.rels" ContentType="application/vnd.openxmlformats-package.relationships+xml"/>
  <Override PartName="/ppt/_rels/presentation.xml.rels" ContentType="application/vnd.openxmlformats-package.relationships+xml"/>
  <Override PartName="/ppt/slides/slide1.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3.xml" ContentType="application/vnd.openxmlformats-officedocument.presentationml.slide+xml"/>
  <Override PartName="/ppt/slides/slide21.xml" ContentType="application/vnd.openxmlformats-officedocument.presentationml.slide+xml"/>
  <Override PartName="/ppt/slides/slide4.xml" ContentType="application/vnd.openxmlformats-officedocument.presentationml.slide+xml"/>
  <Override PartName="/ppt/slides/slide22.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23.xml" ContentType="application/vnd.openxmlformats-officedocument.presentationml.slide+xml"/>
  <Override PartName="/ppt/slides/slide7.xml" ContentType="application/vnd.openxmlformats-officedocument.presentationml.slide+xml"/>
  <Override PartName="/ppt/slides/slide24.xml" ContentType="application/vnd.openxmlformats-officedocument.presentationml.slide+xml"/>
  <Override PartName="/ppt/slides/slide8.xml" ContentType="application/vnd.openxmlformats-officedocument.presentationml.slide+xml"/>
  <Override PartName="/ppt/slides/slide25.xml" ContentType="application/vnd.openxmlformats-officedocument.presentationml.slide+xml"/>
  <Override PartName="/ppt/slides/slide9.xml" ContentType="application/vnd.openxmlformats-officedocument.presentationml.slide+xml"/>
  <Override PartName="/ppt/slides/slide26.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_rels/slide35.xml.rels" ContentType="application/vnd.openxmlformats-package.relationships+xml"/>
  <Override PartName="/ppt/slides/_rels/slide1.xml.rels" ContentType="application/vnd.openxmlformats-package.relationships+xml"/>
  <Override PartName="/ppt/slides/_rels/slide22.xml.rels" ContentType="application/vnd.openxmlformats-package.relationships+xml"/>
  <Override PartName="/ppt/slides/_rels/slide36.xml.rels" ContentType="application/vnd.openxmlformats-package.relationships+xml"/>
  <Override PartName="/ppt/slides/_rels/slide2.xml.rels" ContentType="application/vnd.openxmlformats-package.relationships+xml"/>
  <Override PartName="/ppt/slides/_rels/slide20.xml.rels" ContentType="application/vnd.openxmlformats-package.relationships+xml"/>
  <Override PartName="/ppt/slides/_rels/slide37.xml.rels" ContentType="application/vnd.openxmlformats-package.relationships+xml"/>
  <Override PartName="/ppt/slides/_rels/slide3.xml.rels" ContentType="application/vnd.openxmlformats-package.relationships+xml"/>
  <Override PartName="/ppt/slides/_rels/slide21.xml.rels" ContentType="application/vnd.openxmlformats-package.relationships+xml"/>
  <Override PartName="/ppt/slides/_rels/slide4.xml.rels" ContentType="application/vnd.openxmlformats-package.relationships+xml"/>
  <Override PartName="/ppt/slides/_rels/slide38.xml.rels" ContentType="application/vnd.openxmlformats-package.relationships+xml"/>
  <Override PartName="/ppt/slides/_rels/slide5.xml.rels" ContentType="application/vnd.openxmlformats-package.relationships+xml"/>
  <Override PartName="/ppt/slides/_rels/slide39.xml.rels" ContentType="application/vnd.openxmlformats-package.relationships+xml"/>
  <Override PartName="/ppt/slides/_rels/slide23.xml.rels" ContentType="application/vnd.openxmlformats-package.relationships+xml"/>
  <Override PartName="/ppt/slides/_rels/slide6.xml.rels" ContentType="application/vnd.openxmlformats-package.relationships+xml"/>
  <Override PartName="/ppt/slides/_rels/slide24.xml.rels" ContentType="application/vnd.openxmlformats-package.relationships+xml"/>
  <Override PartName="/ppt/slides/_rels/slide7.xml.rels" ContentType="application/vnd.openxmlformats-package.relationships+xml"/>
  <Override PartName="/ppt/slides/_rels/slide25.xml.rels" ContentType="application/vnd.openxmlformats-package.relationships+xml"/>
  <Override PartName="/ppt/slides/_rels/slide8.xml.rels" ContentType="application/vnd.openxmlformats-package.relationships+xml"/>
  <Override PartName="/ppt/slides/_rels/slide26.xml.rels" ContentType="application/vnd.openxmlformats-package.relationships+xml"/>
  <Override PartName="/ppt/slides/_rels/slide9.xml.rels" ContentType="application/vnd.openxmlformats-package.relationships+xml"/>
  <Override PartName="/ppt/slides/_rels/slide10.xml.rels" ContentType="application/vnd.openxmlformats-package.relationships+xml"/>
  <Override PartName="/ppt/slides/_rels/slide11.xml.rels" ContentType="application/vnd.openxmlformats-package.relationships+xml"/>
  <Override PartName="/ppt/slides/_rels/slide12.xml.rels" ContentType="application/vnd.openxmlformats-package.relationships+xml"/>
  <Override PartName="/ppt/slides/_rels/slide13.xml.rels" ContentType="application/vnd.openxmlformats-package.relationships+xml"/>
  <Override PartName="/ppt/slides/_rels/slide14.xml.rels" ContentType="application/vnd.openxmlformats-package.relationships+xml"/>
  <Override PartName="/ppt/slides/_rels/slide15.xml.rels" ContentType="application/vnd.openxmlformats-package.relationships+xml"/>
  <Override PartName="/ppt/slides/_rels/slide16.xml.rels" ContentType="application/vnd.openxmlformats-package.relationships+xml"/>
  <Override PartName="/ppt/slides/_rels/slide17.xml.rels" ContentType="application/vnd.openxmlformats-package.relationships+xml"/>
  <Override PartName="/ppt/slides/_rels/slide18.xml.rels" ContentType="application/vnd.openxmlformats-package.relationships+xml"/>
  <Override PartName="/ppt/slides/_rels/slide19.xml.rels" ContentType="application/vnd.openxmlformats-package.relationships+xml"/>
  <Override PartName="/ppt/slides/_rels/slide27.xml.rels" ContentType="application/vnd.openxmlformats-package.relationships+xml"/>
  <Override PartName="/ppt/slides/_rels/slide28.xml.rels" ContentType="application/vnd.openxmlformats-package.relationships+xml"/>
  <Override PartName="/ppt/slides/_rels/slide29.xml.rels" ContentType="application/vnd.openxmlformats-package.relationships+xml"/>
  <Override PartName="/ppt/slides/_rels/slide30.xml.rels" ContentType="application/vnd.openxmlformats-package.relationships+xml"/>
  <Override PartName="/ppt/slides/_rels/slide31.xml.rels" ContentType="application/vnd.openxmlformats-package.relationships+xml"/>
  <Override PartName="/ppt/slides/_rels/slide32.xml.rels" ContentType="application/vnd.openxmlformats-package.relationships+xml"/>
  <Override PartName="/ppt/slides/_rels/slide33.xml.rels" ContentType="application/vnd.openxmlformats-package.relationships+xml"/>
  <Override PartName="/ppt/slides/_rels/slide34.xml.rels" ContentType="application/vnd.openxmlformats-package.relationships+xml"/>
  <Override PartName="/ppt/slides/_rels/slide40.xml.rels" ContentType="application/vnd.openxmlformats-package.relationships+xml"/>
  <Override PartName="/ppt/slides/_rels/slide41.xml.rels" ContentType="application/vnd.openxmlformats-package.relationships+xml"/>
  <Override PartName="/ppt/slides/_rels/slide42.xml.rels" ContentType="application/vnd.openxmlformats-package.relationships+xml"/>
  <Override PartName="/ppt/slides/_rels/slide43.xml.rels" ContentType="application/vnd.openxmlformats-package.relationships+xml"/>
  <Override PartName="/ppt/slides/_rels/slide44.xml.rels" ContentType="application/vnd.openxmlformats-package.relationships+xml"/>
  <Override PartName="/ppt/slides/_rels/slide45.xml.rels" ContentType="application/vnd.openxmlformats-package.relationships+xml"/>
  <Override PartName="/ppt/slides/_rels/slide46.xml.rels" ContentType="application/vnd.openxmlformats-package.relationships+xml"/>
  <Override PartName="/ppt/slides/_rels/slide47.xml.rels" ContentType="application/vnd.openxmlformats-package.relationships+xml"/>
  <Override PartName="/ppt/slides/_rels/slide48.xml.rels" ContentType="application/vnd.openxmlformats-package.relationships+xml"/>
</Types>
</file>

<file path=_rels/.rels><?xml version="1.0" encoding="UTF-8"?>
<Relationships xmlns="http://schemas.openxmlformats.org/package/2006/relationships"><Relationship Id="rId1" Type="http://schemas.openxmlformats.org/package/2006/relationships/metadata/core-properties" Target="docProps/core.xml"/><Relationship Id="rId2" Type="http://schemas.openxmlformats.org/officeDocument/2006/relationships/extended-properties" Target="docProps/app.xml"/><Relationship Id="rId3" Type="http://schemas.openxmlformats.org/officeDocument/2006/relationships/custom-properties" Target="docProps/custom.xml"/><Relationship Id="rId4" Type="http://schemas.openxmlformats.org/officeDocument/2006/relationships/officeDocument" Target="ppt/presentation.xml"/>
</Relationships>
</file>

<file path=ppt/presentation.xml><?xml version="1.0" encoding="utf-8"?>
<p:presentation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sldMasterIdLst>
    <p:sldMasterId id="2147483648" r:id="rId2"/>
    <p:sldMasterId id="2147483661" r:id="rId3"/>
  </p:sldMasterIdLst>
  <p:sldIdLst>
    <p:sldId id="256" r:id="rId4"/>
    <p:sldId id="257" r:id="rId5"/>
    <p:sldId id="258" r:id="rId6"/>
    <p:sldId id="259" r:id="rId7"/>
    <p:sldId id="260" r:id="rId8"/>
    <p:sldId id="261" r:id="rId9"/>
    <p:sldId id="262" r:id="rId10"/>
    <p:sldId id="263" r:id="rId11"/>
    <p:sldId id="264" r:id="rId12"/>
    <p:sldId id="265" r:id="rId13"/>
    <p:sldId id="266" r:id="rId14"/>
    <p:sldId id="267" r:id="rId15"/>
    <p:sldId id="268" r:id="rId16"/>
    <p:sldId id="269" r:id="rId17"/>
    <p:sldId id="270" r:id="rId18"/>
    <p:sldId id="271" r:id="rId19"/>
    <p:sldId id="272" r:id="rId20"/>
    <p:sldId id="273" r:id="rId21"/>
    <p:sldId id="274" r:id="rId22"/>
    <p:sldId id="275" r:id="rId23"/>
    <p:sldId id="276" r:id="rId24"/>
    <p:sldId id="277" r:id="rId25"/>
    <p:sldId id="278" r:id="rId26"/>
    <p:sldId id="279" r:id="rId27"/>
    <p:sldId id="280" r:id="rId28"/>
    <p:sldId id="281" r:id="rId29"/>
    <p:sldId id="282" r:id="rId30"/>
    <p:sldId id="283" r:id="rId31"/>
    <p:sldId id="284" r:id="rId32"/>
    <p:sldId id="285" r:id="rId33"/>
    <p:sldId id="286" r:id="rId34"/>
    <p:sldId id="287" r:id="rId35"/>
    <p:sldId id="288" r:id="rId36"/>
    <p:sldId id="289" r:id="rId37"/>
    <p:sldId id="290" r:id="rId38"/>
    <p:sldId id="291" r:id="rId39"/>
    <p:sldId id="292" r:id="rId40"/>
    <p:sldId id="293" r:id="rId41"/>
    <p:sldId id="294" r:id="rId42"/>
    <p:sldId id="295" r:id="rId43"/>
    <p:sldId id="296" r:id="rId44"/>
    <p:sldId id="297" r:id="rId45"/>
    <p:sldId id="298" r:id="rId46"/>
    <p:sldId id="299" r:id="rId47"/>
    <p:sldId id="300" r:id="rId48"/>
    <p:sldId id="301" r:id="rId49"/>
    <p:sldId id="302" r:id="rId50"/>
    <p:sldId id="303" r:id="rId51"/>
  </p:sldIdLst>
  <p:sldSz cx="12192000" cy="6858000"/>
  <p:notesSz cx="7559675" cy="10691812"/>
</p:presentation>
</file>

<file path=ppt/_rels/presentation.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slideMaster" Target="slideMasters/slideMaster1.xml"/><Relationship Id="rId3" Type="http://schemas.openxmlformats.org/officeDocument/2006/relationships/slideMaster" Target="slideMasters/slideMaster2.xml"/><Relationship Id="rId4" Type="http://schemas.openxmlformats.org/officeDocument/2006/relationships/slide" Target="slides/slide1.xml"/><Relationship Id="rId5" Type="http://schemas.openxmlformats.org/officeDocument/2006/relationships/slide" Target="slides/slide2.xml"/><Relationship Id="rId6" Type="http://schemas.openxmlformats.org/officeDocument/2006/relationships/slide" Target="slides/slide3.xml"/><Relationship Id="rId7" Type="http://schemas.openxmlformats.org/officeDocument/2006/relationships/slide" Target="slides/slide4.xml"/><Relationship Id="rId8" Type="http://schemas.openxmlformats.org/officeDocument/2006/relationships/slide" Target="slides/slide5.xml"/><Relationship Id="rId9" Type="http://schemas.openxmlformats.org/officeDocument/2006/relationships/slide" Target="slides/slide6.xml"/><Relationship Id="rId10" Type="http://schemas.openxmlformats.org/officeDocument/2006/relationships/slide" Target="slides/slide7.xml"/><Relationship Id="rId11" Type="http://schemas.openxmlformats.org/officeDocument/2006/relationships/slide" Target="slides/slide8.xml"/><Relationship Id="rId12" Type="http://schemas.openxmlformats.org/officeDocument/2006/relationships/slide" Target="slides/slide9.xml"/><Relationship Id="rId13" Type="http://schemas.openxmlformats.org/officeDocument/2006/relationships/slide" Target="slides/slide10.xml"/><Relationship Id="rId14" Type="http://schemas.openxmlformats.org/officeDocument/2006/relationships/slide" Target="slides/slide11.xml"/><Relationship Id="rId15" Type="http://schemas.openxmlformats.org/officeDocument/2006/relationships/slide" Target="slides/slide12.xml"/><Relationship Id="rId16" Type="http://schemas.openxmlformats.org/officeDocument/2006/relationships/slide" Target="slides/slide13.xml"/><Relationship Id="rId17" Type="http://schemas.openxmlformats.org/officeDocument/2006/relationships/slide" Target="slides/slide14.xml"/><Relationship Id="rId18" Type="http://schemas.openxmlformats.org/officeDocument/2006/relationships/slide" Target="slides/slide15.xml"/><Relationship Id="rId19" Type="http://schemas.openxmlformats.org/officeDocument/2006/relationships/slide" Target="slides/slide16.xml"/><Relationship Id="rId20" Type="http://schemas.openxmlformats.org/officeDocument/2006/relationships/slide" Target="slides/slide17.xml"/><Relationship Id="rId21" Type="http://schemas.openxmlformats.org/officeDocument/2006/relationships/slide" Target="slides/slide18.xml"/><Relationship Id="rId22" Type="http://schemas.openxmlformats.org/officeDocument/2006/relationships/slide" Target="slides/slide19.xml"/><Relationship Id="rId23" Type="http://schemas.openxmlformats.org/officeDocument/2006/relationships/slide" Target="slides/slide20.xml"/><Relationship Id="rId24" Type="http://schemas.openxmlformats.org/officeDocument/2006/relationships/slide" Target="slides/slide21.xml"/><Relationship Id="rId25" Type="http://schemas.openxmlformats.org/officeDocument/2006/relationships/slide" Target="slides/slide22.xml"/><Relationship Id="rId26" Type="http://schemas.openxmlformats.org/officeDocument/2006/relationships/slide" Target="slides/slide23.xml"/><Relationship Id="rId27" Type="http://schemas.openxmlformats.org/officeDocument/2006/relationships/slide" Target="slides/slide24.xml"/><Relationship Id="rId28" Type="http://schemas.openxmlformats.org/officeDocument/2006/relationships/slide" Target="slides/slide25.xml"/><Relationship Id="rId29" Type="http://schemas.openxmlformats.org/officeDocument/2006/relationships/slide" Target="slides/slide26.xml"/><Relationship Id="rId30" Type="http://schemas.openxmlformats.org/officeDocument/2006/relationships/slide" Target="slides/slide27.xml"/><Relationship Id="rId31" Type="http://schemas.openxmlformats.org/officeDocument/2006/relationships/slide" Target="slides/slide28.xml"/><Relationship Id="rId32" Type="http://schemas.openxmlformats.org/officeDocument/2006/relationships/slide" Target="slides/slide29.xml"/><Relationship Id="rId33" Type="http://schemas.openxmlformats.org/officeDocument/2006/relationships/slide" Target="slides/slide30.xml"/><Relationship Id="rId34" Type="http://schemas.openxmlformats.org/officeDocument/2006/relationships/slide" Target="slides/slide31.xml"/><Relationship Id="rId35" Type="http://schemas.openxmlformats.org/officeDocument/2006/relationships/slide" Target="slides/slide32.xml"/><Relationship Id="rId36" Type="http://schemas.openxmlformats.org/officeDocument/2006/relationships/slide" Target="slides/slide33.xml"/><Relationship Id="rId37" Type="http://schemas.openxmlformats.org/officeDocument/2006/relationships/slide" Target="slides/slide34.xml"/><Relationship Id="rId38" Type="http://schemas.openxmlformats.org/officeDocument/2006/relationships/slide" Target="slides/slide35.xml"/><Relationship Id="rId39" Type="http://schemas.openxmlformats.org/officeDocument/2006/relationships/slide" Target="slides/slide36.xml"/><Relationship Id="rId40" Type="http://schemas.openxmlformats.org/officeDocument/2006/relationships/slide" Target="slides/slide37.xml"/><Relationship Id="rId41" Type="http://schemas.openxmlformats.org/officeDocument/2006/relationships/slide" Target="slides/slide38.xml"/><Relationship Id="rId42" Type="http://schemas.openxmlformats.org/officeDocument/2006/relationships/slide" Target="slides/slide39.xml"/><Relationship Id="rId43" Type="http://schemas.openxmlformats.org/officeDocument/2006/relationships/slide" Target="slides/slide40.xml"/><Relationship Id="rId44" Type="http://schemas.openxmlformats.org/officeDocument/2006/relationships/slide" Target="slides/slide41.xml"/><Relationship Id="rId45" Type="http://schemas.openxmlformats.org/officeDocument/2006/relationships/slide" Target="slides/slide42.xml"/><Relationship Id="rId46" Type="http://schemas.openxmlformats.org/officeDocument/2006/relationships/slide" Target="slides/slide43.xml"/><Relationship Id="rId47" Type="http://schemas.openxmlformats.org/officeDocument/2006/relationships/slide" Target="slides/slide44.xml"/><Relationship Id="rId48" Type="http://schemas.openxmlformats.org/officeDocument/2006/relationships/slide" Target="slides/slide45.xml"/><Relationship Id="rId49" Type="http://schemas.openxmlformats.org/officeDocument/2006/relationships/slide" Target="slides/slide46.xml"/><Relationship Id="rId50" Type="http://schemas.openxmlformats.org/officeDocument/2006/relationships/slide" Target="slides/slide47.xml"/><Relationship Id="rId51" Type="http://schemas.openxmlformats.org/officeDocument/2006/relationships/slide" Target="slides/slide48.xml"/>
</Relationships>
</file>

<file path=ppt/slideLayouts/_rels/slideLayout1.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0.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1.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2.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3.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4.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5.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6.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7.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8.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9.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20.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1.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2.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3.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4.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3.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4.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5.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6.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7.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8.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9.xml.rels><?xml version="1.0" encoding="UTF-8"?>
<Relationships xmlns="http://schemas.openxmlformats.org/package/2006/relationships"><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Slide">
    <p:spTree>
      <p:nvGrpSpPr>
        <p:cNvPr id="1" name=""/>
        <p:cNvGrpSpPr/>
        <p:nvPr/>
      </p:nvGrpSpPr>
      <p:grpSpPr>
        <a:xfrm>
          <a:off x="0" y="0"/>
          <a:ext cx="0" cy="0"/>
          <a:chOff x="0" y="0"/>
          <a:chExt cx="0" cy="0"/>
        </a:xfrm>
      </p:grpSpPr>
    </p:spTree>
  </p:cSld>
</p:sldLayout>
</file>

<file path=ppt/slideLayouts/slideLayout1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Title, Content over Content">
    <p:spTree>
      <p:nvGrpSpPr>
        <p:cNvPr id="1" name=""/>
        <p:cNvGrpSpPr/>
        <p:nvPr/>
      </p:nvGrpSpPr>
      <p:grpSpPr>
        <a:xfrm>
          <a:off x="0" y="0"/>
          <a:ext cx="0" cy="0"/>
          <a:chOff x="0" y="0"/>
          <a:chExt cx="0" cy="0"/>
        </a:xfrm>
      </p:grpSpPr>
      <p:sp>
        <p:nvSpPr>
          <p:cNvPr id="48" name="PlaceHolder 1"/>
          <p:cNvSpPr>
            <a:spLocks noGrp="1"/>
          </p:cNvSpPr>
          <p:nvPr>
            <p:ph type="title"/>
          </p:nvPr>
        </p:nvSpPr>
        <p:spPr>
          <a:xfrm>
            <a:off x="677160" y="609480"/>
            <a:ext cx="8596440" cy="1320480"/>
          </a:xfrm>
          <a:prstGeom prst="rect">
            <a:avLst/>
          </a:prstGeom>
        </p:spPr>
        <p:txBody>
          <a:bodyPr lIns="0" rIns="0" tIns="0" bIns="0" anchor="ctr">
            <a:noAutofit/>
          </a:bodyPr>
          <a:p>
            <a:endParaRPr b="0" lang="en-US" sz="1800" spc="-1" strike="noStrike">
              <a:solidFill>
                <a:srgbClr val="000000"/>
              </a:solidFill>
              <a:latin typeface="Trebuchet MS"/>
            </a:endParaRPr>
          </a:p>
        </p:txBody>
      </p:sp>
      <p:sp>
        <p:nvSpPr>
          <p:cNvPr id="49" name="PlaceHolder 2"/>
          <p:cNvSpPr>
            <a:spLocks noGrp="1"/>
          </p:cNvSpPr>
          <p:nvPr>
            <p:ph type="body"/>
          </p:nvPr>
        </p:nvSpPr>
        <p:spPr>
          <a:xfrm>
            <a:off x="677160" y="2160720"/>
            <a:ext cx="8596440" cy="1850760"/>
          </a:xfrm>
          <a:prstGeom prst="rect">
            <a:avLst/>
          </a:prstGeom>
        </p:spPr>
        <p:txBody>
          <a:bodyPr lIns="0" rIns="0" tIns="0" bIns="0">
            <a:normAutofit/>
          </a:bodyPr>
          <a:p>
            <a:endParaRPr b="0" lang="en-US" sz="1800" spc="-1" strike="noStrike">
              <a:solidFill>
                <a:srgbClr val="404040"/>
              </a:solidFill>
              <a:latin typeface="Trebuchet MS"/>
            </a:endParaRPr>
          </a:p>
        </p:txBody>
      </p:sp>
      <p:sp>
        <p:nvSpPr>
          <p:cNvPr id="50" name="PlaceHolder 3"/>
          <p:cNvSpPr>
            <a:spLocks noGrp="1"/>
          </p:cNvSpPr>
          <p:nvPr>
            <p:ph type="body"/>
          </p:nvPr>
        </p:nvSpPr>
        <p:spPr>
          <a:xfrm>
            <a:off x="677160" y="4187520"/>
            <a:ext cx="8596440" cy="1850760"/>
          </a:xfrm>
          <a:prstGeom prst="rect">
            <a:avLst/>
          </a:prstGeom>
        </p:spPr>
        <p:txBody>
          <a:bodyPr lIns="0" rIns="0" tIns="0" bIns="0">
            <a:normAutofit/>
          </a:bodyPr>
          <a:p>
            <a:endParaRPr b="0" lang="en-US" sz="1800" spc="-1" strike="noStrike">
              <a:solidFill>
                <a:srgbClr val="404040"/>
              </a:solidFill>
              <a:latin typeface="Trebuchet MS"/>
            </a:endParaRPr>
          </a:p>
        </p:txBody>
      </p:sp>
    </p:spTree>
  </p:cSld>
</p:sldLayout>
</file>

<file path=ppt/slideLayouts/slideLayout1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Title, 4 Content">
    <p:spTree>
      <p:nvGrpSpPr>
        <p:cNvPr id="1" name=""/>
        <p:cNvGrpSpPr/>
        <p:nvPr/>
      </p:nvGrpSpPr>
      <p:grpSpPr>
        <a:xfrm>
          <a:off x="0" y="0"/>
          <a:ext cx="0" cy="0"/>
          <a:chOff x="0" y="0"/>
          <a:chExt cx="0" cy="0"/>
        </a:xfrm>
      </p:grpSpPr>
      <p:sp>
        <p:nvSpPr>
          <p:cNvPr id="51" name="PlaceHolder 1"/>
          <p:cNvSpPr>
            <a:spLocks noGrp="1"/>
          </p:cNvSpPr>
          <p:nvPr>
            <p:ph type="title"/>
          </p:nvPr>
        </p:nvSpPr>
        <p:spPr>
          <a:xfrm>
            <a:off x="677160" y="609480"/>
            <a:ext cx="8596440" cy="1320480"/>
          </a:xfrm>
          <a:prstGeom prst="rect">
            <a:avLst/>
          </a:prstGeom>
        </p:spPr>
        <p:txBody>
          <a:bodyPr lIns="0" rIns="0" tIns="0" bIns="0" anchor="ctr">
            <a:noAutofit/>
          </a:bodyPr>
          <a:p>
            <a:endParaRPr b="0" lang="en-US" sz="1800" spc="-1" strike="noStrike">
              <a:solidFill>
                <a:srgbClr val="000000"/>
              </a:solidFill>
              <a:latin typeface="Trebuchet MS"/>
            </a:endParaRPr>
          </a:p>
        </p:txBody>
      </p:sp>
      <p:sp>
        <p:nvSpPr>
          <p:cNvPr id="52" name="PlaceHolder 2"/>
          <p:cNvSpPr>
            <a:spLocks noGrp="1"/>
          </p:cNvSpPr>
          <p:nvPr>
            <p:ph type="body"/>
          </p:nvPr>
        </p:nvSpPr>
        <p:spPr>
          <a:xfrm>
            <a:off x="677160" y="2160720"/>
            <a:ext cx="4194720" cy="1850760"/>
          </a:xfrm>
          <a:prstGeom prst="rect">
            <a:avLst/>
          </a:prstGeom>
        </p:spPr>
        <p:txBody>
          <a:bodyPr lIns="0" rIns="0" tIns="0" bIns="0">
            <a:normAutofit/>
          </a:bodyPr>
          <a:p>
            <a:endParaRPr b="0" lang="en-US" sz="1800" spc="-1" strike="noStrike">
              <a:solidFill>
                <a:srgbClr val="404040"/>
              </a:solidFill>
              <a:latin typeface="Trebuchet MS"/>
            </a:endParaRPr>
          </a:p>
        </p:txBody>
      </p:sp>
      <p:sp>
        <p:nvSpPr>
          <p:cNvPr id="53" name="PlaceHolder 3"/>
          <p:cNvSpPr>
            <a:spLocks noGrp="1"/>
          </p:cNvSpPr>
          <p:nvPr>
            <p:ph type="body"/>
          </p:nvPr>
        </p:nvSpPr>
        <p:spPr>
          <a:xfrm>
            <a:off x="5082120" y="2160720"/>
            <a:ext cx="4194720" cy="1850760"/>
          </a:xfrm>
          <a:prstGeom prst="rect">
            <a:avLst/>
          </a:prstGeom>
        </p:spPr>
        <p:txBody>
          <a:bodyPr lIns="0" rIns="0" tIns="0" bIns="0">
            <a:normAutofit/>
          </a:bodyPr>
          <a:p>
            <a:endParaRPr b="0" lang="en-US" sz="1800" spc="-1" strike="noStrike">
              <a:solidFill>
                <a:srgbClr val="404040"/>
              </a:solidFill>
              <a:latin typeface="Trebuchet MS"/>
            </a:endParaRPr>
          </a:p>
        </p:txBody>
      </p:sp>
      <p:sp>
        <p:nvSpPr>
          <p:cNvPr id="54" name="PlaceHolder 4"/>
          <p:cNvSpPr>
            <a:spLocks noGrp="1"/>
          </p:cNvSpPr>
          <p:nvPr>
            <p:ph type="body"/>
          </p:nvPr>
        </p:nvSpPr>
        <p:spPr>
          <a:xfrm>
            <a:off x="677160" y="4187520"/>
            <a:ext cx="4194720" cy="1850760"/>
          </a:xfrm>
          <a:prstGeom prst="rect">
            <a:avLst/>
          </a:prstGeom>
        </p:spPr>
        <p:txBody>
          <a:bodyPr lIns="0" rIns="0" tIns="0" bIns="0">
            <a:normAutofit/>
          </a:bodyPr>
          <a:p>
            <a:endParaRPr b="0" lang="en-US" sz="1800" spc="-1" strike="noStrike">
              <a:solidFill>
                <a:srgbClr val="404040"/>
              </a:solidFill>
              <a:latin typeface="Trebuchet MS"/>
            </a:endParaRPr>
          </a:p>
        </p:txBody>
      </p:sp>
      <p:sp>
        <p:nvSpPr>
          <p:cNvPr id="55" name="PlaceHolder 5"/>
          <p:cNvSpPr>
            <a:spLocks noGrp="1"/>
          </p:cNvSpPr>
          <p:nvPr>
            <p:ph type="body"/>
          </p:nvPr>
        </p:nvSpPr>
        <p:spPr>
          <a:xfrm>
            <a:off x="5082120" y="4187520"/>
            <a:ext cx="4194720" cy="1850760"/>
          </a:xfrm>
          <a:prstGeom prst="rect">
            <a:avLst/>
          </a:prstGeom>
        </p:spPr>
        <p:txBody>
          <a:bodyPr lIns="0" rIns="0" tIns="0" bIns="0">
            <a:normAutofit/>
          </a:bodyPr>
          <a:p>
            <a:endParaRPr b="0" lang="en-US" sz="1800" spc="-1" strike="noStrike">
              <a:solidFill>
                <a:srgbClr val="404040"/>
              </a:solidFill>
              <a:latin typeface="Trebuchet MS"/>
            </a:endParaRPr>
          </a:p>
        </p:txBody>
      </p:sp>
    </p:spTree>
  </p:cSld>
</p:sldLayout>
</file>

<file path=ppt/slideLayouts/slideLayout1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le, 6 Content">
    <p:spTree>
      <p:nvGrpSpPr>
        <p:cNvPr id="1" name=""/>
        <p:cNvGrpSpPr/>
        <p:nvPr/>
      </p:nvGrpSpPr>
      <p:grpSpPr>
        <a:xfrm>
          <a:off x="0" y="0"/>
          <a:ext cx="0" cy="0"/>
          <a:chOff x="0" y="0"/>
          <a:chExt cx="0" cy="0"/>
        </a:xfrm>
      </p:grpSpPr>
      <p:sp>
        <p:nvSpPr>
          <p:cNvPr id="56" name="PlaceHolder 1"/>
          <p:cNvSpPr>
            <a:spLocks noGrp="1"/>
          </p:cNvSpPr>
          <p:nvPr>
            <p:ph type="title"/>
          </p:nvPr>
        </p:nvSpPr>
        <p:spPr>
          <a:xfrm>
            <a:off x="677160" y="609480"/>
            <a:ext cx="8596440" cy="1320480"/>
          </a:xfrm>
          <a:prstGeom prst="rect">
            <a:avLst/>
          </a:prstGeom>
        </p:spPr>
        <p:txBody>
          <a:bodyPr lIns="0" rIns="0" tIns="0" bIns="0" anchor="ctr">
            <a:noAutofit/>
          </a:bodyPr>
          <a:p>
            <a:endParaRPr b="0" lang="en-US" sz="1800" spc="-1" strike="noStrike">
              <a:solidFill>
                <a:srgbClr val="000000"/>
              </a:solidFill>
              <a:latin typeface="Trebuchet MS"/>
            </a:endParaRPr>
          </a:p>
        </p:txBody>
      </p:sp>
      <p:sp>
        <p:nvSpPr>
          <p:cNvPr id="57" name="PlaceHolder 2"/>
          <p:cNvSpPr>
            <a:spLocks noGrp="1"/>
          </p:cNvSpPr>
          <p:nvPr>
            <p:ph type="body"/>
          </p:nvPr>
        </p:nvSpPr>
        <p:spPr>
          <a:xfrm>
            <a:off x="677160" y="2160720"/>
            <a:ext cx="2767680" cy="1850760"/>
          </a:xfrm>
          <a:prstGeom prst="rect">
            <a:avLst/>
          </a:prstGeom>
        </p:spPr>
        <p:txBody>
          <a:bodyPr lIns="0" rIns="0" tIns="0" bIns="0">
            <a:normAutofit/>
          </a:bodyPr>
          <a:p>
            <a:endParaRPr b="0" lang="en-US" sz="1800" spc="-1" strike="noStrike">
              <a:solidFill>
                <a:srgbClr val="404040"/>
              </a:solidFill>
              <a:latin typeface="Trebuchet MS"/>
            </a:endParaRPr>
          </a:p>
        </p:txBody>
      </p:sp>
      <p:sp>
        <p:nvSpPr>
          <p:cNvPr id="58" name="PlaceHolder 3"/>
          <p:cNvSpPr>
            <a:spLocks noGrp="1"/>
          </p:cNvSpPr>
          <p:nvPr>
            <p:ph type="body"/>
          </p:nvPr>
        </p:nvSpPr>
        <p:spPr>
          <a:xfrm>
            <a:off x="3583440" y="2160720"/>
            <a:ext cx="2767680" cy="1850760"/>
          </a:xfrm>
          <a:prstGeom prst="rect">
            <a:avLst/>
          </a:prstGeom>
        </p:spPr>
        <p:txBody>
          <a:bodyPr lIns="0" rIns="0" tIns="0" bIns="0">
            <a:normAutofit/>
          </a:bodyPr>
          <a:p>
            <a:endParaRPr b="0" lang="en-US" sz="1800" spc="-1" strike="noStrike">
              <a:solidFill>
                <a:srgbClr val="404040"/>
              </a:solidFill>
              <a:latin typeface="Trebuchet MS"/>
            </a:endParaRPr>
          </a:p>
        </p:txBody>
      </p:sp>
      <p:sp>
        <p:nvSpPr>
          <p:cNvPr id="59" name="PlaceHolder 4"/>
          <p:cNvSpPr>
            <a:spLocks noGrp="1"/>
          </p:cNvSpPr>
          <p:nvPr>
            <p:ph type="body"/>
          </p:nvPr>
        </p:nvSpPr>
        <p:spPr>
          <a:xfrm>
            <a:off x="6490080" y="2160720"/>
            <a:ext cx="2767680" cy="1850760"/>
          </a:xfrm>
          <a:prstGeom prst="rect">
            <a:avLst/>
          </a:prstGeom>
        </p:spPr>
        <p:txBody>
          <a:bodyPr lIns="0" rIns="0" tIns="0" bIns="0">
            <a:normAutofit/>
          </a:bodyPr>
          <a:p>
            <a:endParaRPr b="0" lang="en-US" sz="1800" spc="-1" strike="noStrike">
              <a:solidFill>
                <a:srgbClr val="404040"/>
              </a:solidFill>
              <a:latin typeface="Trebuchet MS"/>
            </a:endParaRPr>
          </a:p>
        </p:txBody>
      </p:sp>
      <p:sp>
        <p:nvSpPr>
          <p:cNvPr id="60" name="PlaceHolder 5"/>
          <p:cNvSpPr>
            <a:spLocks noGrp="1"/>
          </p:cNvSpPr>
          <p:nvPr>
            <p:ph type="body"/>
          </p:nvPr>
        </p:nvSpPr>
        <p:spPr>
          <a:xfrm>
            <a:off x="677160" y="4187520"/>
            <a:ext cx="2767680" cy="1850760"/>
          </a:xfrm>
          <a:prstGeom prst="rect">
            <a:avLst/>
          </a:prstGeom>
        </p:spPr>
        <p:txBody>
          <a:bodyPr lIns="0" rIns="0" tIns="0" bIns="0">
            <a:normAutofit/>
          </a:bodyPr>
          <a:p>
            <a:endParaRPr b="0" lang="en-US" sz="1800" spc="-1" strike="noStrike">
              <a:solidFill>
                <a:srgbClr val="404040"/>
              </a:solidFill>
              <a:latin typeface="Trebuchet MS"/>
            </a:endParaRPr>
          </a:p>
        </p:txBody>
      </p:sp>
      <p:sp>
        <p:nvSpPr>
          <p:cNvPr id="61" name="PlaceHolder 6"/>
          <p:cNvSpPr>
            <a:spLocks noGrp="1"/>
          </p:cNvSpPr>
          <p:nvPr>
            <p:ph type="body"/>
          </p:nvPr>
        </p:nvSpPr>
        <p:spPr>
          <a:xfrm>
            <a:off x="3583440" y="4187520"/>
            <a:ext cx="2767680" cy="1850760"/>
          </a:xfrm>
          <a:prstGeom prst="rect">
            <a:avLst/>
          </a:prstGeom>
        </p:spPr>
        <p:txBody>
          <a:bodyPr lIns="0" rIns="0" tIns="0" bIns="0">
            <a:normAutofit/>
          </a:bodyPr>
          <a:p>
            <a:endParaRPr b="0" lang="en-US" sz="1800" spc="-1" strike="noStrike">
              <a:solidFill>
                <a:srgbClr val="404040"/>
              </a:solidFill>
              <a:latin typeface="Trebuchet MS"/>
            </a:endParaRPr>
          </a:p>
        </p:txBody>
      </p:sp>
      <p:sp>
        <p:nvSpPr>
          <p:cNvPr id="62" name="PlaceHolder 7"/>
          <p:cNvSpPr>
            <a:spLocks noGrp="1"/>
          </p:cNvSpPr>
          <p:nvPr>
            <p:ph type="body"/>
          </p:nvPr>
        </p:nvSpPr>
        <p:spPr>
          <a:xfrm>
            <a:off x="6490080" y="4187520"/>
            <a:ext cx="2767680" cy="1850760"/>
          </a:xfrm>
          <a:prstGeom prst="rect">
            <a:avLst/>
          </a:prstGeom>
        </p:spPr>
        <p:txBody>
          <a:bodyPr lIns="0" rIns="0" tIns="0" bIns="0">
            <a:normAutofit/>
          </a:bodyPr>
          <a:p>
            <a:endParaRPr b="0" lang="en-US" sz="1800" spc="-1" strike="noStrike">
              <a:solidFill>
                <a:srgbClr val="404040"/>
              </a:solidFill>
              <a:latin typeface="Trebuchet MS"/>
            </a:endParaRPr>
          </a:p>
        </p:txBody>
      </p:sp>
    </p:spTree>
  </p:cSld>
</p:sldLayout>
</file>

<file path=ppt/slideLayouts/slideLayout1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Slide">
    <p:spTree>
      <p:nvGrpSpPr>
        <p:cNvPr id="1" name=""/>
        <p:cNvGrpSpPr/>
        <p:nvPr/>
      </p:nvGrpSpPr>
      <p:grpSpPr>
        <a:xfrm>
          <a:off x="0" y="0"/>
          <a:ext cx="0" cy="0"/>
          <a:chOff x="0" y="0"/>
          <a:chExt cx="0" cy="0"/>
        </a:xfrm>
      </p:grpSpPr>
    </p:spTree>
  </p:cSld>
</p:sldLayout>
</file>

<file path=ppt/slideLayouts/slideLayout1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Title Slide">
    <p:spTree>
      <p:nvGrpSpPr>
        <p:cNvPr id="1" name=""/>
        <p:cNvGrpSpPr/>
        <p:nvPr/>
      </p:nvGrpSpPr>
      <p:grpSpPr>
        <a:xfrm>
          <a:off x="0" y="0"/>
          <a:ext cx="0" cy="0"/>
          <a:chOff x="0" y="0"/>
          <a:chExt cx="0" cy="0"/>
        </a:xfrm>
      </p:grpSpPr>
      <p:sp>
        <p:nvSpPr>
          <p:cNvPr id="79" name="PlaceHolder 1"/>
          <p:cNvSpPr>
            <a:spLocks noGrp="1"/>
          </p:cNvSpPr>
          <p:nvPr>
            <p:ph type="title"/>
          </p:nvPr>
        </p:nvSpPr>
        <p:spPr>
          <a:xfrm>
            <a:off x="677160" y="609480"/>
            <a:ext cx="8596440" cy="1320480"/>
          </a:xfrm>
          <a:prstGeom prst="rect">
            <a:avLst/>
          </a:prstGeom>
        </p:spPr>
        <p:txBody>
          <a:bodyPr lIns="0" rIns="0" tIns="0" bIns="0" anchor="ctr">
            <a:noAutofit/>
          </a:bodyPr>
          <a:p>
            <a:endParaRPr b="0" lang="en-US" sz="1800" spc="-1" strike="noStrike">
              <a:solidFill>
                <a:srgbClr val="000000"/>
              </a:solidFill>
              <a:latin typeface="Trebuchet MS"/>
            </a:endParaRPr>
          </a:p>
        </p:txBody>
      </p:sp>
      <p:sp>
        <p:nvSpPr>
          <p:cNvPr id="80" name="PlaceHolder 2"/>
          <p:cNvSpPr>
            <a:spLocks noGrp="1"/>
          </p:cNvSpPr>
          <p:nvPr>
            <p:ph type="subTitle"/>
          </p:nvPr>
        </p:nvSpPr>
        <p:spPr>
          <a:xfrm>
            <a:off x="677160" y="2160720"/>
            <a:ext cx="8596440" cy="3880440"/>
          </a:xfrm>
          <a:prstGeom prst="rect">
            <a:avLst/>
          </a:prstGeom>
        </p:spPr>
        <p:txBody>
          <a:bodyPr lIns="0" rIns="0" tIns="0" bIns="0" anchor="ctr">
            <a:noAutofit/>
          </a:bodyPr>
          <a:p>
            <a:pPr algn="ctr"/>
            <a:endParaRPr b="0" lang="fr-FR" sz="3200" spc="-1" strike="noStrike">
              <a:latin typeface="Arial"/>
            </a:endParaRPr>
          </a:p>
        </p:txBody>
      </p:sp>
    </p:spTree>
  </p:cSld>
</p:sldLayout>
</file>

<file path=ppt/slideLayouts/slideLayout1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Content">
    <p:spTree>
      <p:nvGrpSpPr>
        <p:cNvPr id="1" name=""/>
        <p:cNvGrpSpPr/>
        <p:nvPr/>
      </p:nvGrpSpPr>
      <p:grpSpPr>
        <a:xfrm>
          <a:off x="0" y="0"/>
          <a:ext cx="0" cy="0"/>
          <a:chOff x="0" y="0"/>
          <a:chExt cx="0" cy="0"/>
        </a:xfrm>
      </p:grpSpPr>
      <p:sp>
        <p:nvSpPr>
          <p:cNvPr id="81" name="PlaceHolder 1"/>
          <p:cNvSpPr>
            <a:spLocks noGrp="1"/>
          </p:cNvSpPr>
          <p:nvPr>
            <p:ph type="title"/>
          </p:nvPr>
        </p:nvSpPr>
        <p:spPr>
          <a:xfrm>
            <a:off x="677160" y="609480"/>
            <a:ext cx="8596440" cy="1320480"/>
          </a:xfrm>
          <a:prstGeom prst="rect">
            <a:avLst/>
          </a:prstGeom>
        </p:spPr>
        <p:txBody>
          <a:bodyPr lIns="0" rIns="0" tIns="0" bIns="0" anchor="ctr">
            <a:noAutofit/>
          </a:bodyPr>
          <a:p>
            <a:endParaRPr b="0" lang="en-US" sz="1800" spc="-1" strike="noStrike">
              <a:solidFill>
                <a:srgbClr val="000000"/>
              </a:solidFill>
              <a:latin typeface="Trebuchet MS"/>
            </a:endParaRPr>
          </a:p>
        </p:txBody>
      </p:sp>
      <p:sp>
        <p:nvSpPr>
          <p:cNvPr id="82" name="PlaceHolder 2"/>
          <p:cNvSpPr>
            <a:spLocks noGrp="1"/>
          </p:cNvSpPr>
          <p:nvPr>
            <p:ph type="body"/>
          </p:nvPr>
        </p:nvSpPr>
        <p:spPr>
          <a:xfrm>
            <a:off x="677160" y="2160720"/>
            <a:ext cx="8596440" cy="3880440"/>
          </a:xfrm>
          <a:prstGeom prst="rect">
            <a:avLst/>
          </a:prstGeom>
        </p:spPr>
        <p:txBody>
          <a:bodyPr lIns="0" rIns="0" tIns="0" bIns="0">
            <a:normAutofit/>
          </a:bodyPr>
          <a:p>
            <a:endParaRPr b="0" lang="en-US" sz="1800" spc="-1" strike="noStrike">
              <a:solidFill>
                <a:srgbClr val="404040"/>
              </a:solidFill>
              <a:latin typeface="Trebuchet MS"/>
            </a:endParaRPr>
          </a:p>
        </p:txBody>
      </p:sp>
    </p:spTree>
  </p:cSld>
</p:sldLayout>
</file>

<file path=ppt/slideLayouts/slideLayout1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itle, 2 Content">
    <p:spTree>
      <p:nvGrpSpPr>
        <p:cNvPr id="1" name=""/>
        <p:cNvGrpSpPr/>
        <p:nvPr/>
      </p:nvGrpSpPr>
      <p:grpSpPr>
        <a:xfrm>
          <a:off x="0" y="0"/>
          <a:ext cx="0" cy="0"/>
          <a:chOff x="0" y="0"/>
          <a:chExt cx="0" cy="0"/>
        </a:xfrm>
      </p:grpSpPr>
      <p:sp>
        <p:nvSpPr>
          <p:cNvPr id="83" name="PlaceHolder 1"/>
          <p:cNvSpPr>
            <a:spLocks noGrp="1"/>
          </p:cNvSpPr>
          <p:nvPr>
            <p:ph type="title"/>
          </p:nvPr>
        </p:nvSpPr>
        <p:spPr>
          <a:xfrm>
            <a:off x="677160" y="609480"/>
            <a:ext cx="8596440" cy="1320480"/>
          </a:xfrm>
          <a:prstGeom prst="rect">
            <a:avLst/>
          </a:prstGeom>
        </p:spPr>
        <p:txBody>
          <a:bodyPr lIns="0" rIns="0" tIns="0" bIns="0" anchor="ctr">
            <a:noAutofit/>
          </a:bodyPr>
          <a:p>
            <a:endParaRPr b="0" lang="en-US" sz="1800" spc="-1" strike="noStrike">
              <a:solidFill>
                <a:srgbClr val="000000"/>
              </a:solidFill>
              <a:latin typeface="Trebuchet MS"/>
            </a:endParaRPr>
          </a:p>
        </p:txBody>
      </p:sp>
      <p:sp>
        <p:nvSpPr>
          <p:cNvPr id="84" name="PlaceHolder 2"/>
          <p:cNvSpPr>
            <a:spLocks noGrp="1"/>
          </p:cNvSpPr>
          <p:nvPr>
            <p:ph type="body"/>
          </p:nvPr>
        </p:nvSpPr>
        <p:spPr>
          <a:xfrm>
            <a:off x="677160" y="2160720"/>
            <a:ext cx="4194720" cy="3880440"/>
          </a:xfrm>
          <a:prstGeom prst="rect">
            <a:avLst/>
          </a:prstGeom>
        </p:spPr>
        <p:txBody>
          <a:bodyPr lIns="0" rIns="0" tIns="0" bIns="0">
            <a:normAutofit/>
          </a:bodyPr>
          <a:p>
            <a:endParaRPr b="0" lang="en-US" sz="1800" spc="-1" strike="noStrike">
              <a:solidFill>
                <a:srgbClr val="404040"/>
              </a:solidFill>
              <a:latin typeface="Trebuchet MS"/>
            </a:endParaRPr>
          </a:p>
        </p:txBody>
      </p:sp>
      <p:sp>
        <p:nvSpPr>
          <p:cNvPr id="85" name="PlaceHolder 3"/>
          <p:cNvSpPr>
            <a:spLocks noGrp="1"/>
          </p:cNvSpPr>
          <p:nvPr>
            <p:ph type="body"/>
          </p:nvPr>
        </p:nvSpPr>
        <p:spPr>
          <a:xfrm>
            <a:off x="5082120" y="2160720"/>
            <a:ext cx="4194720" cy="3880440"/>
          </a:xfrm>
          <a:prstGeom prst="rect">
            <a:avLst/>
          </a:prstGeom>
        </p:spPr>
        <p:txBody>
          <a:bodyPr lIns="0" rIns="0" tIns="0" bIns="0">
            <a:normAutofit/>
          </a:bodyPr>
          <a:p>
            <a:endParaRPr b="0" lang="en-US" sz="1800" spc="-1" strike="noStrike">
              <a:solidFill>
                <a:srgbClr val="404040"/>
              </a:solidFill>
              <a:latin typeface="Trebuchet MS"/>
            </a:endParaRPr>
          </a:p>
        </p:txBody>
      </p:sp>
    </p:spTree>
  </p:cSld>
</p:sldLayout>
</file>

<file path=ppt/slideLayouts/slideLayout1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86" name="PlaceHolder 1"/>
          <p:cNvSpPr>
            <a:spLocks noGrp="1"/>
          </p:cNvSpPr>
          <p:nvPr>
            <p:ph type="title"/>
          </p:nvPr>
        </p:nvSpPr>
        <p:spPr>
          <a:xfrm>
            <a:off x="677160" y="609480"/>
            <a:ext cx="8596440" cy="1320480"/>
          </a:xfrm>
          <a:prstGeom prst="rect">
            <a:avLst/>
          </a:prstGeom>
        </p:spPr>
        <p:txBody>
          <a:bodyPr lIns="0" rIns="0" tIns="0" bIns="0" anchor="ctr">
            <a:noAutofit/>
          </a:bodyPr>
          <a:p>
            <a:endParaRPr b="0" lang="en-US" sz="1800" spc="-1" strike="noStrike">
              <a:solidFill>
                <a:srgbClr val="000000"/>
              </a:solidFill>
              <a:latin typeface="Trebuchet MS"/>
            </a:endParaRPr>
          </a:p>
        </p:txBody>
      </p:sp>
    </p:spTree>
  </p:cSld>
</p:sldLayout>
</file>

<file path=ppt/slideLayouts/slideLayout1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nly" preserve="1">
  <p:cSld name="Centered Text">
    <p:spTree>
      <p:nvGrpSpPr>
        <p:cNvPr id="1" name=""/>
        <p:cNvGrpSpPr/>
        <p:nvPr/>
      </p:nvGrpSpPr>
      <p:grpSpPr>
        <a:xfrm>
          <a:off x="0" y="0"/>
          <a:ext cx="0" cy="0"/>
          <a:chOff x="0" y="0"/>
          <a:chExt cx="0" cy="0"/>
        </a:xfrm>
      </p:grpSpPr>
      <p:sp>
        <p:nvSpPr>
          <p:cNvPr id="87" name="PlaceHolder 1"/>
          <p:cNvSpPr>
            <a:spLocks noGrp="1"/>
          </p:cNvSpPr>
          <p:nvPr>
            <p:ph type="subTitle"/>
          </p:nvPr>
        </p:nvSpPr>
        <p:spPr>
          <a:xfrm>
            <a:off x="677160" y="609480"/>
            <a:ext cx="8596440" cy="6122160"/>
          </a:xfrm>
          <a:prstGeom prst="rect">
            <a:avLst/>
          </a:prstGeom>
        </p:spPr>
        <p:txBody>
          <a:bodyPr lIns="0" rIns="0" tIns="0" bIns="0" anchor="ctr">
            <a:noAutofit/>
          </a:bodyPr>
          <a:p>
            <a:pPr algn="ctr"/>
            <a:endParaRPr b="0" lang="fr-FR" sz="3200" spc="-1" strike="noStrike">
              <a:latin typeface="Arial"/>
            </a:endParaRPr>
          </a:p>
        </p:txBody>
      </p:sp>
    </p:spTree>
  </p:cSld>
</p:sldLayout>
</file>

<file path=ppt/slideLayouts/slideLayout1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Obj" preserve="1">
  <p:cSld name="Title, 2 Content and Content">
    <p:spTree>
      <p:nvGrpSpPr>
        <p:cNvPr id="1" name=""/>
        <p:cNvGrpSpPr/>
        <p:nvPr/>
      </p:nvGrpSpPr>
      <p:grpSpPr>
        <a:xfrm>
          <a:off x="0" y="0"/>
          <a:ext cx="0" cy="0"/>
          <a:chOff x="0" y="0"/>
          <a:chExt cx="0" cy="0"/>
        </a:xfrm>
      </p:grpSpPr>
      <p:sp>
        <p:nvSpPr>
          <p:cNvPr id="88" name="PlaceHolder 1"/>
          <p:cNvSpPr>
            <a:spLocks noGrp="1"/>
          </p:cNvSpPr>
          <p:nvPr>
            <p:ph type="title"/>
          </p:nvPr>
        </p:nvSpPr>
        <p:spPr>
          <a:xfrm>
            <a:off x="677160" y="609480"/>
            <a:ext cx="8596440" cy="1320480"/>
          </a:xfrm>
          <a:prstGeom prst="rect">
            <a:avLst/>
          </a:prstGeom>
        </p:spPr>
        <p:txBody>
          <a:bodyPr lIns="0" rIns="0" tIns="0" bIns="0" anchor="ctr">
            <a:noAutofit/>
          </a:bodyPr>
          <a:p>
            <a:endParaRPr b="0" lang="en-US" sz="1800" spc="-1" strike="noStrike">
              <a:solidFill>
                <a:srgbClr val="000000"/>
              </a:solidFill>
              <a:latin typeface="Trebuchet MS"/>
            </a:endParaRPr>
          </a:p>
        </p:txBody>
      </p:sp>
      <p:sp>
        <p:nvSpPr>
          <p:cNvPr id="89" name="PlaceHolder 2"/>
          <p:cNvSpPr>
            <a:spLocks noGrp="1"/>
          </p:cNvSpPr>
          <p:nvPr>
            <p:ph type="body"/>
          </p:nvPr>
        </p:nvSpPr>
        <p:spPr>
          <a:xfrm>
            <a:off x="677160" y="2160720"/>
            <a:ext cx="4194720" cy="1850760"/>
          </a:xfrm>
          <a:prstGeom prst="rect">
            <a:avLst/>
          </a:prstGeom>
        </p:spPr>
        <p:txBody>
          <a:bodyPr lIns="0" rIns="0" tIns="0" bIns="0">
            <a:normAutofit/>
          </a:bodyPr>
          <a:p>
            <a:endParaRPr b="0" lang="en-US" sz="1800" spc="-1" strike="noStrike">
              <a:solidFill>
                <a:srgbClr val="404040"/>
              </a:solidFill>
              <a:latin typeface="Trebuchet MS"/>
            </a:endParaRPr>
          </a:p>
        </p:txBody>
      </p:sp>
      <p:sp>
        <p:nvSpPr>
          <p:cNvPr id="90" name="PlaceHolder 3"/>
          <p:cNvSpPr>
            <a:spLocks noGrp="1"/>
          </p:cNvSpPr>
          <p:nvPr>
            <p:ph type="body"/>
          </p:nvPr>
        </p:nvSpPr>
        <p:spPr>
          <a:xfrm>
            <a:off x="5082120" y="2160720"/>
            <a:ext cx="4194720" cy="3880440"/>
          </a:xfrm>
          <a:prstGeom prst="rect">
            <a:avLst/>
          </a:prstGeom>
        </p:spPr>
        <p:txBody>
          <a:bodyPr lIns="0" rIns="0" tIns="0" bIns="0">
            <a:normAutofit/>
          </a:bodyPr>
          <a:p>
            <a:endParaRPr b="0" lang="en-US" sz="1800" spc="-1" strike="noStrike">
              <a:solidFill>
                <a:srgbClr val="404040"/>
              </a:solidFill>
              <a:latin typeface="Trebuchet MS"/>
            </a:endParaRPr>
          </a:p>
        </p:txBody>
      </p:sp>
      <p:sp>
        <p:nvSpPr>
          <p:cNvPr id="91" name="PlaceHolder 4"/>
          <p:cNvSpPr>
            <a:spLocks noGrp="1"/>
          </p:cNvSpPr>
          <p:nvPr>
            <p:ph type="body"/>
          </p:nvPr>
        </p:nvSpPr>
        <p:spPr>
          <a:xfrm>
            <a:off x="677160" y="4187520"/>
            <a:ext cx="4194720" cy="1850760"/>
          </a:xfrm>
          <a:prstGeom prst="rect">
            <a:avLst/>
          </a:prstGeom>
        </p:spPr>
        <p:txBody>
          <a:bodyPr lIns="0" rIns="0" tIns="0" bIns="0">
            <a:normAutofit/>
          </a:bodyPr>
          <a:p>
            <a:endParaRPr b="0" lang="en-US" sz="1800" spc="-1" strike="noStrike">
              <a:solidFill>
                <a:srgbClr val="404040"/>
              </a:solidFill>
              <a:latin typeface="Trebuchet MS"/>
            </a:endParaRPr>
          </a:p>
        </p:txBody>
      </p:sp>
    </p:spTree>
  </p:cSld>
</p:sldLayout>
</file>

<file path=ppt/slideLayouts/slideLayout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Title Slide">
    <p:spTree>
      <p:nvGrpSpPr>
        <p:cNvPr id="1" name=""/>
        <p:cNvGrpSpPr/>
        <p:nvPr/>
      </p:nvGrpSpPr>
      <p:grpSpPr>
        <a:xfrm>
          <a:off x="0" y="0"/>
          <a:ext cx="0" cy="0"/>
          <a:chOff x="0" y="0"/>
          <a:chExt cx="0" cy="0"/>
        </a:xfrm>
      </p:grpSpPr>
      <p:sp>
        <p:nvSpPr>
          <p:cNvPr id="27" name="PlaceHolder 1"/>
          <p:cNvSpPr>
            <a:spLocks noGrp="1"/>
          </p:cNvSpPr>
          <p:nvPr>
            <p:ph type="title"/>
          </p:nvPr>
        </p:nvSpPr>
        <p:spPr>
          <a:xfrm>
            <a:off x="677160" y="609480"/>
            <a:ext cx="8596440" cy="1320480"/>
          </a:xfrm>
          <a:prstGeom prst="rect">
            <a:avLst/>
          </a:prstGeom>
        </p:spPr>
        <p:txBody>
          <a:bodyPr lIns="0" rIns="0" tIns="0" bIns="0" anchor="ctr">
            <a:noAutofit/>
          </a:bodyPr>
          <a:p>
            <a:endParaRPr b="0" lang="en-US" sz="1800" spc="-1" strike="noStrike">
              <a:solidFill>
                <a:srgbClr val="000000"/>
              </a:solidFill>
              <a:latin typeface="Trebuchet MS"/>
            </a:endParaRPr>
          </a:p>
        </p:txBody>
      </p:sp>
      <p:sp>
        <p:nvSpPr>
          <p:cNvPr id="28" name="PlaceHolder 2"/>
          <p:cNvSpPr>
            <a:spLocks noGrp="1"/>
          </p:cNvSpPr>
          <p:nvPr>
            <p:ph type="subTitle"/>
          </p:nvPr>
        </p:nvSpPr>
        <p:spPr>
          <a:xfrm>
            <a:off x="677160" y="2160720"/>
            <a:ext cx="8596440" cy="3880440"/>
          </a:xfrm>
          <a:prstGeom prst="rect">
            <a:avLst/>
          </a:prstGeom>
        </p:spPr>
        <p:txBody>
          <a:bodyPr lIns="0" rIns="0" tIns="0" bIns="0" anchor="ctr">
            <a:noAutofit/>
          </a:bodyPr>
          <a:p>
            <a:pPr algn="ctr"/>
            <a:endParaRPr b="0" lang="fr-FR" sz="3200" spc="-1" strike="noStrike">
              <a:latin typeface="Arial"/>
            </a:endParaRPr>
          </a:p>
        </p:txBody>
      </p:sp>
    </p:spTree>
  </p:cSld>
</p:sldLayout>
</file>

<file path=ppt/slideLayouts/slideLayout2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AndTwoObj" preserve="1">
  <p:cSld name="Title Content and 2 Content">
    <p:spTree>
      <p:nvGrpSpPr>
        <p:cNvPr id="1" name=""/>
        <p:cNvGrpSpPr/>
        <p:nvPr/>
      </p:nvGrpSpPr>
      <p:grpSpPr>
        <a:xfrm>
          <a:off x="0" y="0"/>
          <a:ext cx="0" cy="0"/>
          <a:chOff x="0" y="0"/>
          <a:chExt cx="0" cy="0"/>
        </a:xfrm>
      </p:grpSpPr>
      <p:sp>
        <p:nvSpPr>
          <p:cNvPr id="92" name="PlaceHolder 1"/>
          <p:cNvSpPr>
            <a:spLocks noGrp="1"/>
          </p:cNvSpPr>
          <p:nvPr>
            <p:ph type="title"/>
          </p:nvPr>
        </p:nvSpPr>
        <p:spPr>
          <a:xfrm>
            <a:off x="677160" y="609480"/>
            <a:ext cx="8596440" cy="1320480"/>
          </a:xfrm>
          <a:prstGeom prst="rect">
            <a:avLst/>
          </a:prstGeom>
        </p:spPr>
        <p:txBody>
          <a:bodyPr lIns="0" rIns="0" tIns="0" bIns="0" anchor="ctr">
            <a:noAutofit/>
          </a:bodyPr>
          <a:p>
            <a:endParaRPr b="0" lang="en-US" sz="1800" spc="-1" strike="noStrike">
              <a:solidFill>
                <a:srgbClr val="000000"/>
              </a:solidFill>
              <a:latin typeface="Trebuchet MS"/>
            </a:endParaRPr>
          </a:p>
        </p:txBody>
      </p:sp>
      <p:sp>
        <p:nvSpPr>
          <p:cNvPr id="93" name="PlaceHolder 2"/>
          <p:cNvSpPr>
            <a:spLocks noGrp="1"/>
          </p:cNvSpPr>
          <p:nvPr>
            <p:ph type="body"/>
          </p:nvPr>
        </p:nvSpPr>
        <p:spPr>
          <a:xfrm>
            <a:off x="677160" y="2160720"/>
            <a:ext cx="4194720" cy="3880440"/>
          </a:xfrm>
          <a:prstGeom prst="rect">
            <a:avLst/>
          </a:prstGeom>
        </p:spPr>
        <p:txBody>
          <a:bodyPr lIns="0" rIns="0" tIns="0" bIns="0">
            <a:normAutofit/>
          </a:bodyPr>
          <a:p>
            <a:endParaRPr b="0" lang="en-US" sz="1800" spc="-1" strike="noStrike">
              <a:solidFill>
                <a:srgbClr val="404040"/>
              </a:solidFill>
              <a:latin typeface="Trebuchet MS"/>
            </a:endParaRPr>
          </a:p>
        </p:txBody>
      </p:sp>
      <p:sp>
        <p:nvSpPr>
          <p:cNvPr id="94" name="PlaceHolder 3"/>
          <p:cNvSpPr>
            <a:spLocks noGrp="1"/>
          </p:cNvSpPr>
          <p:nvPr>
            <p:ph type="body"/>
          </p:nvPr>
        </p:nvSpPr>
        <p:spPr>
          <a:xfrm>
            <a:off x="5082120" y="2160720"/>
            <a:ext cx="4194720" cy="1850760"/>
          </a:xfrm>
          <a:prstGeom prst="rect">
            <a:avLst/>
          </a:prstGeom>
        </p:spPr>
        <p:txBody>
          <a:bodyPr lIns="0" rIns="0" tIns="0" bIns="0">
            <a:normAutofit/>
          </a:bodyPr>
          <a:p>
            <a:endParaRPr b="0" lang="en-US" sz="1800" spc="-1" strike="noStrike">
              <a:solidFill>
                <a:srgbClr val="404040"/>
              </a:solidFill>
              <a:latin typeface="Trebuchet MS"/>
            </a:endParaRPr>
          </a:p>
        </p:txBody>
      </p:sp>
      <p:sp>
        <p:nvSpPr>
          <p:cNvPr id="95" name="PlaceHolder 4"/>
          <p:cNvSpPr>
            <a:spLocks noGrp="1"/>
          </p:cNvSpPr>
          <p:nvPr>
            <p:ph type="body"/>
          </p:nvPr>
        </p:nvSpPr>
        <p:spPr>
          <a:xfrm>
            <a:off x="5082120" y="4187520"/>
            <a:ext cx="4194720" cy="1850760"/>
          </a:xfrm>
          <a:prstGeom prst="rect">
            <a:avLst/>
          </a:prstGeom>
        </p:spPr>
        <p:txBody>
          <a:bodyPr lIns="0" rIns="0" tIns="0" bIns="0">
            <a:normAutofit/>
          </a:bodyPr>
          <a:p>
            <a:endParaRPr b="0" lang="en-US" sz="1800" spc="-1" strike="noStrike">
              <a:solidFill>
                <a:srgbClr val="404040"/>
              </a:solidFill>
              <a:latin typeface="Trebuchet MS"/>
            </a:endParaRPr>
          </a:p>
        </p:txBody>
      </p:sp>
    </p:spTree>
  </p:cSld>
</p:sldLayout>
</file>

<file path=ppt/slideLayouts/slideLayout2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Title, 2 Content over Content">
    <p:spTree>
      <p:nvGrpSpPr>
        <p:cNvPr id="1" name=""/>
        <p:cNvGrpSpPr/>
        <p:nvPr/>
      </p:nvGrpSpPr>
      <p:grpSpPr>
        <a:xfrm>
          <a:off x="0" y="0"/>
          <a:ext cx="0" cy="0"/>
          <a:chOff x="0" y="0"/>
          <a:chExt cx="0" cy="0"/>
        </a:xfrm>
      </p:grpSpPr>
      <p:sp>
        <p:nvSpPr>
          <p:cNvPr id="96" name="PlaceHolder 1"/>
          <p:cNvSpPr>
            <a:spLocks noGrp="1"/>
          </p:cNvSpPr>
          <p:nvPr>
            <p:ph type="title"/>
          </p:nvPr>
        </p:nvSpPr>
        <p:spPr>
          <a:xfrm>
            <a:off x="677160" y="609480"/>
            <a:ext cx="8596440" cy="1320480"/>
          </a:xfrm>
          <a:prstGeom prst="rect">
            <a:avLst/>
          </a:prstGeom>
        </p:spPr>
        <p:txBody>
          <a:bodyPr lIns="0" rIns="0" tIns="0" bIns="0" anchor="ctr">
            <a:noAutofit/>
          </a:bodyPr>
          <a:p>
            <a:endParaRPr b="0" lang="en-US" sz="1800" spc="-1" strike="noStrike">
              <a:solidFill>
                <a:srgbClr val="000000"/>
              </a:solidFill>
              <a:latin typeface="Trebuchet MS"/>
            </a:endParaRPr>
          </a:p>
        </p:txBody>
      </p:sp>
      <p:sp>
        <p:nvSpPr>
          <p:cNvPr id="97" name="PlaceHolder 2"/>
          <p:cNvSpPr>
            <a:spLocks noGrp="1"/>
          </p:cNvSpPr>
          <p:nvPr>
            <p:ph type="body"/>
          </p:nvPr>
        </p:nvSpPr>
        <p:spPr>
          <a:xfrm>
            <a:off x="677160" y="2160720"/>
            <a:ext cx="4194720" cy="1850760"/>
          </a:xfrm>
          <a:prstGeom prst="rect">
            <a:avLst/>
          </a:prstGeom>
        </p:spPr>
        <p:txBody>
          <a:bodyPr lIns="0" rIns="0" tIns="0" bIns="0">
            <a:normAutofit/>
          </a:bodyPr>
          <a:p>
            <a:endParaRPr b="0" lang="en-US" sz="1800" spc="-1" strike="noStrike">
              <a:solidFill>
                <a:srgbClr val="404040"/>
              </a:solidFill>
              <a:latin typeface="Trebuchet MS"/>
            </a:endParaRPr>
          </a:p>
        </p:txBody>
      </p:sp>
      <p:sp>
        <p:nvSpPr>
          <p:cNvPr id="98" name="PlaceHolder 3"/>
          <p:cNvSpPr>
            <a:spLocks noGrp="1"/>
          </p:cNvSpPr>
          <p:nvPr>
            <p:ph type="body"/>
          </p:nvPr>
        </p:nvSpPr>
        <p:spPr>
          <a:xfrm>
            <a:off x="5082120" y="2160720"/>
            <a:ext cx="4194720" cy="1850760"/>
          </a:xfrm>
          <a:prstGeom prst="rect">
            <a:avLst/>
          </a:prstGeom>
        </p:spPr>
        <p:txBody>
          <a:bodyPr lIns="0" rIns="0" tIns="0" bIns="0">
            <a:normAutofit/>
          </a:bodyPr>
          <a:p>
            <a:endParaRPr b="0" lang="en-US" sz="1800" spc="-1" strike="noStrike">
              <a:solidFill>
                <a:srgbClr val="404040"/>
              </a:solidFill>
              <a:latin typeface="Trebuchet MS"/>
            </a:endParaRPr>
          </a:p>
        </p:txBody>
      </p:sp>
      <p:sp>
        <p:nvSpPr>
          <p:cNvPr id="99" name="PlaceHolder 4"/>
          <p:cNvSpPr>
            <a:spLocks noGrp="1"/>
          </p:cNvSpPr>
          <p:nvPr>
            <p:ph type="body"/>
          </p:nvPr>
        </p:nvSpPr>
        <p:spPr>
          <a:xfrm>
            <a:off x="677160" y="4187520"/>
            <a:ext cx="8596440" cy="1850760"/>
          </a:xfrm>
          <a:prstGeom prst="rect">
            <a:avLst/>
          </a:prstGeom>
        </p:spPr>
        <p:txBody>
          <a:bodyPr lIns="0" rIns="0" tIns="0" bIns="0">
            <a:normAutofit/>
          </a:bodyPr>
          <a:p>
            <a:endParaRPr b="0" lang="en-US" sz="1800" spc="-1" strike="noStrike">
              <a:solidFill>
                <a:srgbClr val="404040"/>
              </a:solidFill>
              <a:latin typeface="Trebuchet MS"/>
            </a:endParaRPr>
          </a:p>
        </p:txBody>
      </p:sp>
    </p:spTree>
  </p:cSld>
</p:sldLayout>
</file>

<file path=ppt/slideLayouts/slideLayout2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Title, Content over Content">
    <p:spTree>
      <p:nvGrpSpPr>
        <p:cNvPr id="1" name=""/>
        <p:cNvGrpSpPr/>
        <p:nvPr/>
      </p:nvGrpSpPr>
      <p:grpSpPr>
        <a:xfrm>
          <a:off x="0" y="0"/>
          <a:ext cx="0" cy="0"/>
          <a:chOff x="0" y="0"/>
          <a:chExt cx="0" cy="0"/>
        </a:xfrm>
      </p:grpSpPr>
      <p:sp>
        <p:nvSpPr>
          <p:cNvPr id="100" name="PlaceHolder 1"/>
          <p:cNvSpPr>
            <a:spLocks noGrp="1"/>
          </p:cNvSpPr>
          <p:nvPr>
            <p:ph type="title"/>
          </p:nvPr>
        </p:nvSpPr>
        <p:spPr>
          <a:xfrm>
            <a:off x="677160" y="609480"/>
            <a:ext cx="8596440" cy="1320480"/>
          </a:xfrm>
          <a:prstGeom prst="rect">
            <a:avLst/>
          </a:prstGeom>
        </p:spPr>
        <p:txBody>
          <a:bodyPr lIns="0" rIns="0" tIns="0" bIns="0" anchor="ctr">
            <a:noAutofit/>
          </a:bodyPr>
          <a:p>
            <a:endParaRPr b="0" lang="en-US" sz="1800" spc="-1" strike="noStrike">
              <a:solidFill>
                <a:srgbClr val="000000"/>
              </a:solidFill>
              <a:latin typeface="Trebuchet MS"/>
            </a:endParaRPr>
          </a:p>
        </p:txBody>
      </p:sp>
      <p:sp>
        <p:nvSpPr>
          <p:cNvPr id="101" name="PlaceHolder 2"/>
          <p:cNvSpPr>
            <a:spLocks noGrp="1"/>
          </p:cNvSpPr>
          <p:nvPr>
            <p:ph type="body"/>
          </p:nvPr>
        </p:nvSpPr>
        <p:spPr>
          <a:xfrm>
            <a:off x="677160" y="2160720"/>
            <a:ext cx="8596440" cy="1850760"/>
          </a:xfrm>
          <a:prstGeom prst="rect">
            <a:avLst/>
          </a:prstGeom>
        </p:spPr>
        <p:txBody>
          <a:bodyPr lIns="0" rIns="0" tIns="0" bIns="0">
            <a:normAutofit/>
          </a:bodyPr>
          <a:p>
            <a:endParaRPr b="0" lang="en-US" sz="1800" spc="-1" strike="noStrike">
              <a:solidFill>
                <a:srgbClr val="404040"/>
              </a:solidFill>
              <a:latin typeface="Trebuchet MS"/>
            </a:endParaRPr>
          </a:p>
        </p:txBody>
      </p:sp>
      <p:sp>
        <p:nvSpPr>
          <p:cNvPr id="102" name="PlaceHolder 3"/>
          <p:cNvSpPr>
            <a:spLocks noGrp="1"/>
          </p:cNvSpPr>
          <p:nvPr>
            <p:ph type="body"/>
          </p:nvPr>
        </p:nvSpPr>
        <p:spPr>
          <a:xfrm>
            <a:off x="677160" y="4187520"/>
            <a:ext cx="8596440" cy="1850760"/>
          </a:xfrm>
          <a:prstGeom prst="rect">
            <a:avLst/>
          </a:prstGeom>
        </p:spPr>
        <p:txBody>
          <a:bodyPr lIns="0" rIns="0" tIns="0" bIns="0">
            <a:normAutofit/>
          </a:bodyPr>
          <a:p>
            <a:endParaRPr b="0" lang="en-US" sz="1800" spc="-1" strike="noStrike">
              <a:solidFill>
                <a:srgbClr val="404040"/>
              </a:solidFill>
              <a:latin typeface="Trebuchet MS"/>
            </a:endParaRPr>
          </a:p>
        </p:txBody>
      </p:sp>
    </p:spTree>
  </p:cSld>
</p:sldLayout>
</file>

<file path=ppt/slideLayouts/slideLayout2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Title, 4 Content">
    <p:spTree>
      <p:nvGrpSpPr>
        <p:cNvPr id="1" name=""/>
        <p:cNvGrpSpPr/>
        <p:nvPr/>
      </p:nvGrpSpPr>
      <p:grpSpPr>
        <a:xfrm>
          <a:off x="0" y="0"/>
          <a:ext cx="0" cy="0"/>
          <a:chOff x="0" y="0"/>
          <a:chExt cx="0" cy="0"/>
        </a:xfrm>
      </p:grpSpPr>
      <p:sp>
        <p:nvSpPr>
          <p:cNvPr id="103" name="PlaceHolder 1"/>
          <p:cNvSpPr>
            <a:spLocks noGrp="1"/>
          </p:cNvSpPr>
          <p:nvPr>
            <p:ph type="title"/>
          </p:nvPr>
        </p:nvSpPr>
        <p:spPr>
          <a:xfrm>
            <a:off x="677160" y="609480"/>
            <a:ext cx="8596440" cy="1320480"/>
          </a:xfrm>
          <a:prstGeom prst="rect">
            <a:avLst/>
          </a:prstGeom>
        </p:spPr>
        <p:txBody>
          <a:bodyPr lIns="0" rIns="0" tIns="0" bIns="0" anchor="ctr">
            <a:noAutofit/>
          </a:bodyPr>
          <a:p>
            <a:endParaRPr b="0" lang="en-US" sz="1800" spc="-1" strike="noStrike">
              <a:solidFill>
                <a:srgbClr val="000000"/>
              </a:solidFill>
              <a:latin typeface="Trebuchet MS"/>
            </a:endParaRPr>
          </a:p>
        </p:txBody>
      </p:sp>
      <p:sp>
        <p:nvSpPr>
          <p:cNvPr id="104" name="PlaceHolder 2"/>
          <p:cNvSpPr>
            <a:spLocks noGrp="1"/>
          </p:cNvSpPr>
          <p:nvPr>
            <p:ph type="body"/>
          </p:nvPr>
        </p:nvSpPr>
        <p:spPr>
          <a:xfrm>
            <a:off x="677160" y="2160720"/>
            <a:ext cx="4194720" cy="1850760"/>
          </a:xfrm>
          <a:prstGeom prst="rect">
            <a:avLst/>
          </a:prstGeom>
        </p:spPr>
        <p:txBody>
          <a:bodyPr lIns="0" rIns="0" tIns="0" bIns="0">
            <a:normAutofit/>
          </a:bodyPr>
          <a:p>
            <a:endParaRPr b="0" lang="en-US" sz="1800" spc="-1" strike="noStrike">
              <a:solidFill>
                <a:srgbClr val="404040"/>
              </a:solidFill>
              <a:latin typeface="Trebuchet MS"/>
            </a:endParaRPr>
          </a:p>
        </p:txBody>
      </p:sp>
      <p:sp>
        <p:nvSpPr>
          <p:cNvPr id="105" name="PlaceHolder 3"/>
          <p:cNvSpPr>
            <a:spLocks noGrp="1"/>
          </p:cNvSpPr>
          <p:nvPr>
            <p:ph type="body"/>
          </p:nvPr>
        </p:nvSpPr>
        <p:spPr>
          <a:xfrm>
            <a:off x="5082120" y="2160720"/>
            <a:ext cx="4194720" cy="1850760"/>
          </a:xfrm>
          <a:prstGeom prst="rect">
            <a:avLst/>
          </a:prstGeom>
        </p:spPr>
        <p:txBody>
          <a:bodyPr lIns="0" rIns="0" tIns="0" bIns="0">
            <a:normAutofit/>
          </a:bodyPr>
          <a:p>
            <a:endParaRPr b="0" lang="en-US" sz="1800" spc="-1" strike="noStrike">
              <a:solidFill>
                <a:srgbClr val="404040"/>
              </a:solidFill>
              <a:latin typeface="Trebuchet MS"/>
            </a:endParaRPr>
          </a:p>
        </p:txBody>
      </p:sp>
      <p:sp>
        <p:nvSpPr>
          <p:cNvPr id="106" name="PlaceHolder 4"/>
          <p:cNvSpPr>
            <a:spLocks noGrp="1"/>
          </p:cNvSpPr>
          <p:nvPr>
            <p:ph type="body"/>
          </p:nvPr>
        </p:nvSpPr>
        <p:spPr>
          <a:xfrm>
            <a:off x="677160" y="4187520"/>
            <a:ext cx="4194720" cy="1850760"/>
          </a:xfrm>
          <a:prstGeom prst="rect">
            <a:avLst/>
          </a:prstGeom>
        </p:spPr>
        <p:txBody>
          <a:bodyPr lIns="0" rIns="0" tIns="0" bIns="0">
            <a:normAutofit/>
          </a:bodyPr>
          <a:p>
            <a:endParaRPr b="0" lang="en-US" sz="1800" spc="-1" strike="noStrike">
              <a:solidFill>
                <a:srgbClr val="404040"/>
              </a:solidFill>
              <a:latin typeface="Trebuchet MS"/>
            </a:endParaRPr>
          </a:p>
        </p:txBody>
      </p:sp>
      <p:sp>
        <p:nvSpPr>
          <p:cNvPr id="107" name="PlaceHolder 5"/>
          <p:cNvSpPr>
            <a:spLocks noGrp="1"/>
          </p:cNvSpPr>
          <p:nvPr>
            <p:ph type="body"/>
          </p:nvPr>
        </p:nvSpPr>
        <p:spPr>
          <a:xfrm>
            <a:off x="5082120" y="4187520"/>
            <a:ext cx="4194720" cy="1850760"/>
          </a:xfrm>
          <a:prstGeom prst="rect">
            <a:avLst/>
          </a:prstGeom>
        </p:spPr>
        <p:txBody>
          <a:bodyPr lIns="0" rIns="0" tIns="0" bIns="0">
            <a:normAutofit/>
          </a:bodyPr>
          <a:p>
            <a:endParaRPr b="0" lang="en-US" sz="1800" spc="-1" strike="noStrike">
              <a:solidFill>
                <a:srgbClr val="404040"/>
              </a:solidFill>
              <a:latin typeface="Trebuchet MS"/>
            </a:endParaRPr>
          </a:p>
        </p:txBody>
      </p:sp>
    </p:spTree>
  </p:cSld>
</p:sldLayout>
</file>

<file path=ppt/slideLayouts/slideLayout2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le, 6 Content">
    <p:spTree>
      <p:nvGrpSpPr>
        <p:cNvPr id="1" name=""/>
        <p:cNvGrpSpPr/>
        <p:nvPr/>
      </p:nvGrpSpPr>
      <p:grpSpPr>
        <a:xfrm>
          <a:off x="0" y="0"/>
          <a:ext cx="0" cy="0"/>
          <a:chOff x="0" y="0"/>
          <a:chExt cx="0" cy="0"/>
        </a:xfrm>
      </p:grpSpPr>
      <p:sp>
        <p:nvSpPr>
          <p:cNvPr id="108" name="PlaceHolder 1"/>
          <p:cNvSpPr>
            <a:spLocks noGrp="1"/>
          </p:cNvSpPr>
          <p:nvPr>
            <p:ph type="title"/>
          </p:nvPr>
        </p:nvSpPr>
        <p:spPr>
          <a:xfrm>
            <a:off x="677160" y="609480"/>
            <a:ext cx="8596440" cy="1320480"/>
          </a:xfrm>
          <a:prstGeom prst="rect">
            <a:avLst/>
          </a:prstGeom>
        </p:spPr>
        <p:txBody>
          <a:bodyPr lIns="0" rIns="0" tIns="0" bIns="0" anchor="ctr">
            <a:noAutofit/>
          </a:bodyPr>
          <a:p>
            <a:endParaRPr b="0" lang="en-US" sz="1800" spc="-1" strike="noStrike">
              <a:solidFill>
                <a:srgbClr val="000000"/>
              </a:solidFill>
              <a:latin typeface="Trebuchet MS"/>
            </a:endParaRPr>
          </a:p>
        </p:txBody>
      </p:sp>
      <p:sp>
        <p:nvSpPr>
          <p:cNvPr id="109" name="PlaceHolder 2"/>
          <p:cNvSpPr>
            <a:spLocks noGrp="1"/>
          </p:cNvSpPr>
          <p:nvPr>
            <p:ph type="body"/>
          </p:nvPr>
        </p:nvSpPr>
        <p:spPr>
          <a:xfrm>
            <a:off x="677160" y="2160720"/>
            <a:ext cx="2767680" cy="1850760"/>
          </a:xfrm>
          <a:prstGeom prst="rect">
            <a:avLst/>
          </a:prstGeom>
        </p:spPr>
        <p:txBody>
          <a:bodyPr lIns="0" rIns="0" tIns="0" bIns="0">
            <a:normAutofit/>
          </a:bodyPr>
          <a:p>
            <a:endParaRPr b="0" lang="en-US" sz="1800" spc="-1" strike="noStrike">
              <a:solidFill>
                <a:srgbClr val="404040"/>
              </a:solidFill>
              <a:latin typeface="Trebuchet MS"/>
            </a:endParaRPr>
          </a:p>
        </p:txBody>
      </p:sp>
      <p:sp>
        <p:nvSpPr>
          <p:cNvPr id="110" name="PlaceHolder 3"/>
          <p:cNvSpPr>
            <a:spLocks noGrp="1"/>
          </p:cNvSpPr>
          <p:nvPr>
            <p:ph type="body"/>
          </p:nvPr>
        </p:nvSpPr>
        <p:spPr>
          <a:xfrm>
            <a:off x="3583440" y="2160720"/>
            <a:ext cx="2767680" cy="1850760"/>
          </a:xfrm>
          <a:prstGeom prst="rect">
            <a:avLst/>
          </a:prstGeom>
        </p:spPr>
        <p:txBody>
          <a:bodyPr lIns="0" rIns="0" tIns="0" bIns="0">
            <a:normAutofit/>
          </a:bodyPr>
          <a:p>
            <a:endParaRPr b="0" lang="en-US" sz="1800" spc="-1" strike="noStrike">
              <a:solidFill>
                <a:srgbClr val="404040"/>
              </a:solidFill>
              <a:latin typeface="Trebuchet MS"/>
            </a:endParaRPr>
          </a:p>
        </p:txBody>
      </p:sp>
      <p:sp>
        <p:nvSpPr>
          <p:cNvPr id="111" name="PlaceHolder 4"/>
          <p:cNvSpPr>
            <a:spLocks noGrp="1"/>
          </p:cNvSpPr>
          <p:nvPr>
            <p:ph type="body"/>
          </p:nvPr>
        </p:nvSpPr>
        <p:spPr>
          <a:xfrm>
            <a:off x="6490080" y="2160720"/>
            <a:ext cx="2767680" cy="1850760"/>
          </a:xfrm>
          <a:prstGeom prst="rect">
            <a:avLst/>
          </a:prstGeom>
        </p:spPr>
        <p:txBody>
          <a:bodyPr lIns="0" rIns="0" tIns="0" bIns="0">
            <a:normAutofit/>
          </a:bodyPr>
          <a:p>
            <a:endParaRPr b="0" lang="en-US" sz="1800" spc="-1" strike="noStrike">
              <a:solidFill>
                <a:srgbClr val="404040"/>
              </a:solidFill>
              <a:latin typeface="Trebuchet MS"/>
            </a:endParaRPr>
          </a:p>
        </p:txBody>
      </p:sp>
      <p:sp>
        <p:nvSpPr>
          <p:cNvPr id="112" name="PlaceHolder 5"/>
          <p:cNvSpPr>
            <a:spLocks noGrp="1"/>
          </p:cNvSpPr>
          <p:nvPr>
            <p:ph type="body"/>
          </p:nvPr>
        </p:nvSpPr>
        <p:spPr>
          <a:xfrm>
            <a:off x="677160" y="4187520"/>
            <a:ext cx="2767680" cy="1850760"/>
          </a:xfrm>
          <a:prstGeom prst="rect">
            <a:avLst/>
          </a:prstGeom>
        </p:spPr>
        <p:txBody>
          <a:bodyPr lIns="0" rIns="0" tIns="0" bIns="0">
            <a:normAutofit/>
          </a:bodyPr>
          <a:p>
            <a:endParaRPr b="0" lang="en-US" sz="1800" spc="-1" strike="noStrike">
              <a:solidFill>
                <a:srgbClr val="404040"/>
              </a:solidFill>
              <a:latin typeface="Trebuchet MS"/>
            </a:endParaRPr>
          </a:p>
        </p:txBody>
      </p:sp>
      <p:sp>
        <p:nvSpPr>
          <p:cNvPr id="113" name="PlaceHolder 6"/>
          <p:cNvSpPr>
            <a:spLocks noGrp="1"/>
          </p:cNvSpPr>
          <p:nvPr>
            <p:ph type="body"/>
          </p:nvPr>
        </p:nvSpPr>
        <p:spPr>
          <a:xfrm>
            <a:off x="3583440" y="4187520"/>
            <a:ext cx="2767680" cy="1850760"/>
          </a:xfrm>
          <a:prstGeom prst="rect">
            <a:avLst/>
          </a:prstGeom>
        </p:spPr>
        <p:txBody>
          <a:bodyPr lIns="0" rIns="0" tIns="0" bIns="0">
            <a:normAutofit/>
          </a:bodyPr>
          <a:p>
            <a:endParaRPr b="0" lang="en-US" sz="1800" spc="-1" strike="noStrike">
              <a:solidFill>
                <a:srgbClr val="404040"/>
              </a:solidFill>
              <a:latin typeface="Trebuchet MS"/>
            </a:endParaRPr>
          </a:p>
        </p:txBody>
      </p:sp>
      <p:sp>
        <p:nvSpPr>
          <p:cNvPr id="114" name="PlaceHolder 7"/>
          <p:cNvSpPr>
            <a:spLocks noGrp="1"/>
          </p:cNvSpPr>
          <p:nvPr>
            <p:ph type="body"/>
          </p:nvPr>
        </p:nvSpPr>
        <p:spPr>
          <a:xfrm>
            <a:off x="6490080" y="4187520"/>
            <a:ext cx="2767680" cy="1850760"/>
          </a:xfrm>
          <a:prstGeom prst="rect">
            <a:avLst/>
          </a:prstGeom>
        </p:spPr>
        <p:txBody>
          <a:bodyPr lIns="0" rIns="0" tIns="0" bIns="0">
            <a:normAutofit/>
          </a:bodyPr>
          <a:p>
            <a:endParaRPr b="0" lang="en-US" sz="1800" spc="-1" strike="noStrike">
              <a:solidFill>
                <a:srgbClr val="404040"/>
              </a:solidFill>
              <a:latin typeface="Trebuchet MS"/>
            </a:endParaRPr>
          </a:p>
        </p:txBody>
      </p:sp>
    </p:spTree>
  </p:cSld>
</p:sldLayout>
</file>

<file path=ppt/slideLayouts/slideLayout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Content">
    <p:spTree>
      <p:nvGrpSpPr>
        <p:cNvPr id="1" name=""/>
        <p:cNvGrpSpPr/>
        <p:nvPr/>
      </p:nvGrpSpPr>
      <p:grpSpPr>
        <a:xfrm>
          <a:off x="0" y="0"/>
          <a:ext cx="0" cy="0"/>
          <a:chOff x="0" y="0"/>
          <a:chExt cx="0" cy="0"/>
        </a:xfrm>
      </p:grpSpPr>
      <p:sp>
        <p:nvSpPr>
          <p:cNvPr id="29" name="PlaceHolder 1"/>
          <p:cNvSpPr>
            <a:spLocks noGrp="1"/>
          </p:cNvSpPr>
          <p:nvPr>
            <p:ph type="title"/>
          </p:nvPr>
        </p:nvSpPr>
        <p:spPr>
          <a:xfrm>
            <a:off x="677160" y="609480"/>
            <a:ext cx="8596440" cy="1320480"/>
          </a:xfrm>
          <a:prstGeom prst="rect">
            <a:avLst/>
          </a:prstGeom>
        </p:spPr>
        <p:txBody>
          <a:bodyPr lIns="0" rIns="0" tIns="0" bIns="0" anchor="ctr">
            <a:noAutofit/>
          </a:bodyPr>
          <a:p>
            <a:endParaRPr b="0" lang="en-US" sz="1800" spc="-1" strike="noStrike">
              <a:solidFill>
                <a:srgbClr val="000000"/>
              </a:solidFill>
              <a:latin typeface="Trebuchet MS"/>
            </a:endParaRPr>
          </a:p>
        </p:txBody>
      </p:sp>
      <p:sp>
        <p:nvSpPr>
          <p:cNvPr id="30" name="PlaceHolder 2"/>
          <p:cNvSpPr>
            <a:spLocks noGrp="1"/>
          </p:cNvSpPr>
          <p:nvPr>
            <p:ph type="body"/>
          </p:nvPr>
        </p:nvSpPr>
        <p:spPr>
          <a:xfrm>
            <a:off x="677160" y="2160720"/>
            <a:ext cx="8596440" cy="3880440"/>
          </a:xfrm>
          <a:prstGeom prst="rect">
            <a:avLst/>
          </a:prstGeom>
        </p:spPr>
        <p:txBody>
          <a:bodyPr lIns="0" rIns="0" tIns="0" bIns="0">
            <a:normAutofit/>
          </a:bodyPr>
          <a:p>
            <a:endParaRPr b="0" lang="en-US" sz="1800" spc="-1" strike="noStrike">
              <a:solidFill>
                <a:srgbClr val="404040"/>
              </a:solidFill>
              <a:latin typeface="Trebuchet MS"/>
            </a:endParaRPr>
          </a:p>
        </p:txBody>
      </p:sp>
    </p:spTree>
  </p:cSld>
</p:sldLayout>
</file>

<file path=ppt/slideLayouts/slideLayout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itle, 2 Content">
    <p:spTree>
      <p:nvGrpSpPr>
        <p:cNvPr id="1" name=""/>
        <p:cNvGrpSpPr/>
        <p:nvPr/>
      </p:nvGrpSpPr>
      <p:grpSpPr>
        <a:xfrm>
          <a:off x="0" y="0"/>
          <a:ext cx="0" cy="0"/>
          <a:chOff x="0" y="0"/>
          <a:chExt cx="0" cy="0"/>
        </a:xfrm>
      </p:grpSpPr>
      <p:sp>
        <p:nvSpPr>
          <p:cNvPr id="31" name="PlaceHolder 1"/>
          <p:cNvSpPr>
            <a:spLocks noGrp="1"/>
          </p:cNvSpPr>
          <p:nvPr>
            <p:ph type="title"/>
          </p:nvPr>
        </p:nvSpPr>
        <p:spPr>
          <a:xfrm>
            <a:off x="677160" y="609480"/>
            <a:ext cx="8596440" cy="1320480"/>
          </a:xfrm>
          <a:prstGeom prst="rect">
            <a:avLst/>
          </a:prstGeom>
        </p:spPr>
        <p:txBody>
          <a:bodyPr lIns="0" rIns="0" tIns="0" bIns="0" anchor="ctr">
            <a:noAutofit/>
          </a:bodyPr>
          <a:p>
            <a:endParaRPr b="0" lang="en-US" sz="1800" spc="-1" strike="noStrike">
              <a:solidFill>
                <a:srgbClr val="000000"/>
              </a:solidFill>
              <a:latin typeface="Trebuchet MS"/>
            </a:endParaRPr>
          </a:p>
        </p:txBody>
      </p:sp>
      <p:sp>
        <p:nvSpPr>
          <p:cNvPr id="32" name="PlaceHolder 2"/>
          <p:cNvSpPr>
            <a:spLocks noGrp="1"/>
          </p:cNvSpPr>
          <p:nvPr>
            <p:ph type="body"/>
          </p:nvPr>
        </p:nvSpPr>
        <p:spPr>
          <a:xfrm>
            <a:off x="677160" y="2160720"/>
            <a:ext cx="4194720" cy="3880440"/>
          </a:xfrm>
          <a:prstGeom prst="rect">
            <a:avLst/>
          </a:prstGeom>
        </p:spPr>
        <p:txBody>
          <a:bodyPr lIns="0" rIns="0" tIns="0" bIns="0">
            <a:normAutofit/>
          </a:bodyPr>
          <a:p>
            <a:endParaRPr b="0" lang="en-US" sz="1800" spc="-1" strike="noStrike">
              <a:solidFill>
                <a:srgbClr val="404040"/>
              </a:solidFill>
              <a:latin typeface="Trebuchet MS"/>
            </a:endParaRPr>
          </a:p>
        </p:txBody>
      </p:sp>
      <p:sp>
        <p:nvSpPr>
          <p:cNvPr id="33" name="PlaceHolder 3"/>
          <p:cNvSpPr>
            <a:spLocks noGrp="1"/>
          </p:cNvSpPr>
          <p:nvPr>
            <p:ph type="body"/>
          </p:nvPr>
        </p:nvSpPr>
        <p:spPr>
          <a:xfrm>
            <a:off x="5082120" y="2160720"/>
            <a:ext cx="4194720" cy="3880440"/>
          </a:xfrm>
          <a:prstGeom prst="rect">
            <a:avLst/>
          </a:prstGeom>
        </p:spPr>
        <p:txBody>
          <a:bodyPr lIns="0" rIns="0" tIns="0" bIns="0">
            <a:normAutofit/>
          </a:bodyPr>
          <a:p>
            <a:endParaRPr b="0" lang="en-US" sz="1800" spc="-1" strike="noStrike">
              <a:solidFill>
                <a:srgbClr val="404040"/>
              </a:solidFill>
              <a:latin typeface="Trebuchet MS"/>
            </a:endParaRPr>
          </a:p>
        </p:txBody>
      </p:sp>
    </p:spTree>
  </p:cSld>
</p:sldLayout>
</file>

<file path=ppt/slideLayouts/slideLayout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34" name="PlaceHolder 1"/>
          <p:cNvSpPr>
            <a:spLocks noGrp="1"/>
          </p:cNvSpPr>
          <p:nvPr>
            <p:ph type="title"/>
          </p:nvPr>
        </p:nvSpPr>
        <p:spPr>
          <a:xfrm>
            <a:off x="677160" y="609480"/>
            <a:ext cx="8596440" cy="1320480"/>
          </a:xfrm>
          <a:prstGeom prst="rect">
            <a:avLst/>
          </a:prstGeom>
        </p:spPr>
        <p:txBody>
          <a:bodyPr lIns="0" rIns="0" tIns="0" bIns="0" anchor="ctr">
            <a:noAutofit/>
          </a:bodyPr>
          <a:p>
            <a:endParaRPr b="0" lang="en-US" sz="1800" spc="-1" strike="noStrike">
              <a:solidFill>
                <a:srgbClr val="000000"/>
              </a:solidFill>
              <a:latin typeface="Trebuchet MS"/>
            </a:endParaRPr>
          </a:p>
        </p:txBody>
      </p:sp>
    </p:spTree>
  </p:cSld>
</p:sldLayout>
</file>

<file path=ppt/slideLayouts/slideLayout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nly" preserve="1">
  <p:cSld name="Centered Text">
    <p:spTree>
      <p:nvGrpSpPr>
        <p:cNvPr id="1" name=""/>
        <p:cNvGrpSpPr/>
        <p:nvPr/>
      </p:nvGrpSpPr>
      <p:grpSpPr>
        <a:xfrm>
          <a:off x="0" y="0"/>
          <a:ext cx="0" cy="0"/>
          <a:chOff x="0" y="0"/>
          <a:chExt cx="0" cy="0"/>
        </a:xfrm>
      </p:grpSpPr>
      <p:sp>
        <p:nvSpPr>
          <p:cNvPr id="35" name="PlaceHolder 1"/>
          <p:cNvSpPr>
            <a:spLocks noGrp="1"/>
          </p:cNvSpPr>
          <p:nvPr>
            <p:ph type="subTitle"/>
          </p:nvPr>
        </p:nvSpPr>
        <p:spPr>
          <a:xfrm>
            <a:off x="677160" y="609480"/>
            <a:ext cx="8596440" cy="6122160"/>
          </a:xfrm>
          <a:prstGeom prst="rect">
            <a:avLst/>
          </a:prstGeom>
        </p:spPr>
        <p:txBody>
          <a:bodyPr lIns="0" rIns="0" tIns="0" bIns="0" anchor="ctr">
            <a:noAutofit/>
          </a:bodyPr>
          <a:p>
            <a:pPr algn="ctr"/>
            <a:endParaRPr b="0" lang="fr-FR" sz="3200" spc="-1" strike="noStrike">
              <a:latin typeface="Arial"/>
            </a:endParaRPr>
          </a:p>
        </p:txBody>
      </p:sp>
    </p:spTree>
  </p:cSld>
</p:sldLayout>
</file>

<file path=ppt/slideLayouts/slideLayout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Obj" preserve="1">
  <p:cSld name="Title, 2 Content and Content">
    <p:spTree>
      <p:nvGrpSpPr>
        <p:cNvPr id="1" name=""/>
        <p:cNvGrpSpPr/>
        <p:nvPr/>
      </p:nvGrpSpPr>
      <p:grpSpPr>
        <a:xfrm>
          <a:off x="0" y="0"/>
          <a:ext cx="0" cy="0"/>
          <a:chOff x="0" y="0"/>
          <a:chExt cx="0" cy="0"/>
        </a:xfrm>
      </p:grpSpPr>
      <p:sp>
        <p:nvSpPr>
          <p:cNvPr id="36" name="PlaceHolder 1"/>
          <p:cNvSpPr>
            <a:spLocks noGrp="1"/>
          </p:cNvSpPr>
          <p:nvPr>
            <p:ph type="title"/>
          </p:nvPr>
        </p:nvSpPr>
        <p:spPr>
          <a:xfrm>
            <a:off x="677160" y="609480"/>
            <a:ext cx="8596440" cy="1320480"/>
          </a:xfrm>
          <a:prstGeom prst="rect">
            <a:avLst/>
          </a:prstGeom>
        </p:spPr>
        <p:txBody>
          <a:bodyPr lIns="0" rIns="0" tIns="0" bIns="0" anchor="ctr">
            <a:noAutofit/>
          </a:bodyPr>
          <a:p>
            <a:endParaRPr b="0" lang="en-US" sz="1800" spc="-1" strike="noStrike">
              <a:solidFill>
                <a:srgbClr val="000000"/>
              </a:solidFill>
              <a:latin typeface="Trebuchet MS"/>
            </a:endParaRPr>
          </a:p>
        </p:txBody>
      </p:sp>
      <p:sp>
        <p:nvSpPr>
          <p:cNvPr id="37" name="PlaceHolder 2"/>
          <p:cNvSpPr>
            <a:spLocks noGrp="1"/>
          </p:cNvSpPr>
          <p:nvPr>
            <p:ph type="body"/>
          </p:nvPr>
        </p:nvSpPr>
        <p:spPr>
          <a:xfrm>
            <a:off x="677160" y="2160720"/>
            <a:ext cx="4194720" cy="1850760"/>
          </a:xfrm>
          <a:prstGeom prst="rect">
            <a:avLst/>
          </a:prstGeom>
        </p:spPr>
        <p:txBody>
          <a:bodyPr lIns="0" rIns="0" tIns="0" bIns="0">
            <a:normAutofit/>
          </a:bodyPr>
          <a:p>
            <a:endParaRPr b="0" lang="en-US" sz="1800" spc="-1" strike="noStrike">
              <a:solidFill>
                <a:srgbClr val="404040"/>
              </a:solidFill>
              <a:latin typeface="Trebuchet MS"/>
            </a:endParaRPr>
          </a:p>
        </p:txBody>
      </p:sp>
      <p:sp>
        <p:nvSpPr>
          <p:cNvPr id="38" name="PlaceHolder 3"/>
          <p:cNvSpPr>
            <a:spLocks noGrp="1"/>
          </p:cNvSpPr>
          <p:nvPr>
            <p:ph type="body"/>
          </p:nvPr>
        </p:nvSpPr>
        <p:spPr>
          <a:xfrm>
            <a:off x="5082120" y="2160720"/>
            <a:ext cx="4194720" cy="3880440"/>
          </a:xfrm>
          <a:prstGeom prst="rect">
            <a:avLst/>
          </a:prstGeom>
        </p:spPr>
        <p:txBody>
          <a:bodyPr lIns="0" rIns="0" tIns="0" bIns="0">
            <a:normAutofit/>
          </a:bodyPr>
          <a:p>
            <a:endParaRPr b="0" lang="en-US" sz="1800" spc="-1" strike="noStrike">
              <a:solidFill>
                <a:srgbClr val="404040"/>
              </a:solidFill>
              <a:latin typeface="Trebuchet MS"/>
            </a:endParaRPr>
          </a:p>
        </p:txBody>
      </p:sp>
      <p:sp>
        <p:nvSpPr>
          <p:cNvPr id="39" name="PlaceHolder 4"/>
          <p:cNvSpPr>
            <a:spLocks noGrp="1"/>
          </p:cNvSpPr>
          <p:nvPr>
            <p:ph type="body"/>
          </p:nvPr>
        </p:nvSpPr>
        <p:spPr>
          <a:xfrm>
            <a:off x="677160" y="4187520"/>
            <a:ext cx="4194720" cy="1850760"/>
          </a:xfrm>
          <a:prstGeom prst="rect">
            <a:avLst/>
          </a:prstGeom>
        </p:spPr>
        <p:txBody>
          <a:bodyPr lIns="0" rIns="0" tIns="0" bIns="0">
            <a:normAutofit/>
          </a:bodyPr>
          <a:p>
            <a:endParaRPr b="0" lang="en-US" sz="1800" spc="-1" strike="noStrike">
              <a:solidFill>
                <a:srgbClr val="404040"/>
              </a:solidFill>
              <a:latin typeface="Trebuchet MS"/>
            </a:endParaRPr>
          </a:p>
        </p:txBody>
      </p:sp>
    </p:spTree>
  </p:cSld>
</p:sldLayout>
</file>

<file path=ppt/slideLayouts/slideLayout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AndTwoObj" preserve="1">
  <p:cSld name="Title Content and 2 Content">
    <p:spTree>
      <p:nvGrpSpPr>
        <p:cNvPr id="1" name=""/>
        <p:cNvGrpSpPr/>
        <p:nvPr/>
      </p:nvGrpSpPr>
      <p:grpSpPr>
        <a:xfrm>
          <a:off x="0" y="0"/>
          <a:ext cx="0" cy="0"/>
          <a:chOff x="0" y="0"/>
          <a:chExt cx="0" cy="0"/>
        </a:xfrm>
      </p:grpSpPr>
      <p:sp>
        <p:nvSpPr>
          <p:cNvPr id="40" name="PlaceHolder 1"/>
          <p:cNvSpPr>
            <a:spLocks noGrp="1"/>
          </p:cNvSpPr>
          <p:nvPr>
            <p:ph type="title"/>
          </p:nvPr>
        </p:nvSpPr>
        <p:spPr>
          <a:xfrm>
            <a:off x="677160" y="609480"/>
            <a:ext cx="8596440" cy="1320480"/>
          </a:xfrm>
          <a:prstGeom prst="rect">
            <a:avLst/>
          </a:prstGeom>
        </p:spPr>
        <p:txBody>
          <a:bodyPr lIns="0" rIns="0" tIns="0" bIns="0" anchor="ctr">
            <a:noAutofit/>
          </a:bodyPr>
          <a:p>
            <a:endParaRPr b="0" lang="en-US" sz="1800" spc="-1" strike="noStrike">
              <a:solidFill>
                <a:srgbClr val="000000"/>
              </a:solidFill>
              <a:latin typeface="Trebuchet MS"/>
            </a:endParaRPr>
          </a:p>
        </p:txBody>
      </p:sp>
      <p:sp>
        <p:nvSpPr>
          <p:cNvPr id="41" name="PlaceHolder 2"/>
          <p:cNvSpPr>
            <a:spLocks noGrp="1"/>
          </p:cNvSpPr>
          <p:nvPr>
            <p:ph type="body"/>
          </p:nvPr>
        </p:nvSpPr>
        <p:spPr>
          <a:xfrm>
            <a:off x="677160" y="2160720"/>
            <a:ext cx="4194720" cy="3880440"/>
          </a:xfrm>
          <a:prstGeom prst="rect">
            <a:avLst/>
          </a:prstGeom>
        </p:spPr>
        <p:txBody>
          <a:bodyPr lIns="0" rIns="0" tIns="0" bIns="0">
            <a:normAutofit/>
          </a:bodyPr>
          <a:p>
            <a:endParaRPr b="0" lang="en-US" sz="1800" spc="-1" strike="noStrike">
              <a:solidFill>
                <a:srgbClr val="404040"/>
              </a:solidFill>
              <a:latin typeface="Trebuchet MS"/>
            </a:endParaRPr>
          </a:p>
        </p:txBody>
      </p:sp>
      <p:sp>
        <p:nvSpPr>
          <p:cNvPr id="42" name="PlaceHolder 3"/>
          <p:cNvSpPr>
            <a:spLocks noGrp="1"/>
          </p:cNvSpPr>
          <p:nvPr>
            <p:ph type="body"/>
          </p:nvPr>
        </p:nvSpPr>
        <p:spPr>
          <a:xfrm>
            <a:off x="5082120" y="2160720"/>
            <a:ext cx="4194720" cy="1850760"/>
          </a:xfrm>
          <a:prstGeom prst="rect">
            <a:avLst/>
          </a:prstGeom>
        </p:spPr>
        <p:txBody>
          <a:bodyPr lIns="0" rIns="0" tIns="0" bIns="0">
            <a:normAutofit/>
          </a:bodyPr>
          <a:p>
            <a:endParaRPr b="0" lang="en-US" sz="1800" spc="-1" strike="noStrike">
              <a:solidFill>
                <a:srgbClr val="404040"/>
              </a:solidFill>
              <a:latin typeface="Trebuchet MS"/>
            </a:endParaRPr>
          </a:p>
        </p:txBody>
      </p:sp>
      <p:sp>
        <p:nvSpPr>
          <p:cNvPr id="43" name="PlaceHolder 4"/>
          <p:cNvSpPr>
            <a:spLocks noGrp="1"/>
          </p:cNvSpPr>
          <p:nvPr>
            <p:ph type="body"/>
          </p:nvPr>
        </p:nvSpPr>
        <p:spPr>
          <a:xfrm>
            <a:off x="5082120" y="4187520"/>
            <a:ext cx="4194720" cy="1850760"/>
          </a:xfrm>
          <a:prstGeom prst="rect">
            <a:avLst/>
          </a:prstGeom>
        </p:spPr>
        <p:txBody>
          <a:bodyPr lIns="0" rIns="0" tIns="0" bIns="0">
            <a:normAutofit/>
          </a:bodyPr>
          <a:p>
            <a:endParaRPr b="0" lang="en-US" sz="1800" spc="-1" strike="noStrike">
              <a:solidFill>
                <a:srgbClr val="404040"/>
              </a:solidFill>
              <a:latin typeface="Trebuchet MS"/>
            </a:endParaRPr>
          </a:p>
        </p:txBody>
      </p:sp>
    </p:spTree>
  </p:cSld>
</p:sldLayout>
</file>

<file path=ppt/slideLayouts/slideLayout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Title, 2 Content over Content">
    <p:spTree>
      <p:nvGrpSpPr>
        <p:cNvPr id="1" name=""/>
        <p:cNvGrpSpPr/>
        <p:nvPr/>
      </p:nvGrpSpPr>
      <p:grpSpPr>
        <a:xfrm>
          <a:off x="0" y="0"/>
          <a:ext cx="0" cy="0"/>
          <a:chOff x="0" y="0"/>
          <a:chExt cx="0" cy="0"/>
        </a:xfrm>
      </p:grpSpPr>
      <p:sp>
        <p:nvSpPr>
          <p:cNvPr id="44" name="PlaceHolder 1"/>
          <p:cNvSpPr>
            <a:spLocks noGrp="1"/>
          </p:cNvSpPr>
          <p:nvPr>
            <p:ph type="title"/>
          </p:nvPr>
        </p:nvSpPr>
        <p:spPr>
          <a:xfrm>
            <a:off x="677160" y="609480"/>
            <a:ext cx="8596440" cy="1320480"/>
          </a:xfrm>
          <a:prstGeom prst="rect">
            <a:avLst/>
          </a:prstGeom>
        </p:spPr>
        <p:txBody>
          <a:bodyPr lIns="0" rIns="0" tIns="0" bIns="0" anchor="ctr">
            <a:noAutofit/>
          </a:bodyPr>
          <a:p>
            <a:endParaRPr b="0" lang="en-US" sz="1800" spc="-1" strike="noStrike">
              <a:solidFill>
                <a:srgbClr val="000000"/>
              </a:solidFill>
              <a:latin typeface="Trebuchet MS"/>
            </a:endParaRPr>
          </a:p>
        </p:txBody>
      </p:sp>
      <p:sp>
        <p:nvSpPr>
          <p:cNvPr id="45" name="PlaceHolder 2"/>
          <p:cNvSpPr>
            <a:spLocks noGrp="1"/>
          </p:cNvSpPr>
          <p:nvPr>
            <p:ph type="body"/>
          </p:nvPr>
        </p:nvSpPr>
        <p:spPr>
          <a:xfrm>
            <a:off x="677160" y="2160720"/>
            <a:ext cx="4194720" cy="1850760"/>
          </a:xfrm>
          <a:prstGeom prst="rect">
            <a:avLst/>
          </a:prstGeom>
        </p:spPr>
        <p:txBody>
          <a:bodyPr lIns="0" rIns="0" tIns="0" bIns="0">
            <a:normAutofit/>
          </a:bodyPr>
          <a:p>
            <a:endParaRPr b="0" lang="en-US" sz="1800" spc="-1" strike="noStrike">
              <a:solidFill>
                <a:srgbClr val="404040"/>
              </a:solidFill>
              <a:latin typeface="Trebuchet MS"/>
            </a:endParaRPr>
          </a:p>
        </p:txBody>
      </p:sp>
      <p:sp>
        <p:nvSpPr>
          <p:cNvPr id="46" name="PlaceHolder 3"/>
          <p:cNvSpPr>
            <a:spLocks noGrp="1"/>
          </p:cNvSpPr>
          <p:nvPr>
            <p:ph type="body"/>
          </p:nvPr>
        </p:nvSpPr>
        <p:spPr>
          <a:xfrm>
            <a:off x="5082120" y="2160720"/>
            <a:ext cx="4194720" cy="1850760"/>
          </a:xfrm>
          <a:prstGeom prst="rect">
            <a:avLst/>
          </a:prstGeom>
        </p:spPr>
        <p:txBody>
          <a:bodyPr lIns="0" rIns="0" tIns="0" bIns="0">
            <a:normAutofit/>
          </a:bodyPr>
          <a:p>
            <a:endParaRPr b="0" lang="en-US" sz="1800" spc="-1" strike="noStrike">
              <a:solidFill>
                <a:srgbClr val="404040"/>
              </a:solidFill>
              <a:latin typeface="Trebuchet MS"/>
            </a:endParaRPr>
          </a:p>
        </p:txBody>
      </p:sp>
      <p:sp>
        <p:nvSpPr>
          <p:cNvPr id="47" name="PlaceHolder 4"/>
          <p:cNvSpPr>
            <a:spLocks noGrp="1"/>
          </p:cNvSpPr>
          <p:nvPr>
            <p:ph type="body"/>
          </p:nvPr>
        </p:nvSpPr>
        <p:spPr>
          <a:xfrm>
            <a:off x="677160" y="4187520"/>
            <a:ext cx="8596440" cy="1850760"/>
          </a:xfrm>
          <a:prstGeom prst="rect">
            <a:avLst/>
          </a:prstGeom>
        </p:spPr>
        <p:txBody>
          <a:bodyPr lIns="0" rIns="0" tIns="0" bIns="0">
            <a:normAutofit/>
          </a:bodyPr>
          <a:p>
            <a:endParaRPr b="0" lang="en-US" sz="1800" spc="-1" strike="noStrike">
              <a:solidFill>
                <a:srgbClr val="404040"/>
              </a:solidFill>
              <a:latin typeface="Trebuchet MS"/>
            </a:endParaRPr>
          </a:p>
        </p:txBody>
      </p:sp>
    </p:spTree>
  </p:cSld>
</p:sldLayout>
</file>

<file path=ppt/slideMasters/_rels/slideMaster1.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 Id="rId5" Type="http://schemas.openxmlformats.org/officeDocument/2006/relationships/slideLayout" Target="../slideLayouts/slideLayout4.xml"/><Relationship Id="rId6" Type="http://schemas.openxmlformats.org/officeDocument/2006/relationships/slideLayout" Target="../slideLayouts/slideLayout5.xml"/><Relationship Id="rId7" Type="http://schemas.openxmlformats.org/officeDocument/2006/relationships/slideLayout" Target="../slideLayouts/slideLayout6.xml"/><Relationship Id="rId8" Type="http://schemas.openxmlformats.org/officeDocument/2006/relationships/slideLayout" Target="../slideLayouts/slideLayout7.xml"/><Relationship Id="rId9" Type="http://schemas.openxmlformats.org/officeDocument/2006/relationships/slideLayout" Target="../slideLayouts/slideLayout8.xml"/><Relationship Id="rId10" Type="http://schemas.openxmlformats.org/officeDocument/2006/relationships/slideLayout" Target="../slideLayouts/slideLayout9.xml"/><Relationship Id="rId11" Type="http://schemas.openxmlformats.org/officeDocument/2006/relationships/slideLayout" Target="../slideLayouts/slideLayout10.xml"/><Relationship Id="rId12" Type="http://schemas.openxmlformats.org/officeDocument/2006/relationships/slideLayout" Target="../slideLayouts/slideLayout11.xml"/><Relationship Id="rId13" Type="http://schemas.openxmlformats.org/officeDocument/2006/relationships/slideLayout" Target="../slideLayouts/slideLayout12.xml"/>
</Relationships>
</file>

<file path=ppt/slideMasters/_rels/slideMaster2.xml.rels><?xml version="1.0" encoding="UTF-8"?>
<Relationships xmlns="http://schemas.openxmlformats.org/package/2006/relationships"><Relationship Id="rId1" Type="http://schemas.openxmlformats.org/officeDocument/2006/relationships/theme" Target="../theme/theme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 Id="rId9" Type="http://schemas.openxmlformats.org/officeDocument/2006/relationships/slideLayout" Target="../slideLayouts/slideLayout20.xml"/><Relationship Id="rId10" Type="http://schemas.openxmlformats.org/officeDocument/2006/relationships/slideLayout" Target="../slideLayouts/slideLayout21.xml"/><Relationship Id="rId11" Type="http://schemas.openxmlformats.org/officeDocument/2006/relationships/slideLayout" Target="../slideLayouts/slideLayout22.xml"/><Relationship Id="rId12" Type="http://schemas.openxmlformats.org/officeDocument/2006/relationships/slideLayout" Target="../slideLayouts/slideLayout23.xml"/><Relationship Id="rId13" Type="http://schemas.openxmlformats.org/officeDocument/2006/relationships/slideLayout" Target="../slideLayouts/slideLayout24.xml"/>
</Relationships>
</file>

<file path=ppt/slideMasters/slideMaster1.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grpSp>
        <p:nvGrpSpPr>
          <p:cNvPr id="0" name="Group 43"/>
          <p:cNvGrpSpPr/>
          <p:nvPr/>
        </p:nvGrpSpPr>
        <p:grpSpPr>
          <a:xfrm>
            <a:off x="0" y="-8640"/>
            <a:ext cx="12191760" cy="6866640"/>
            <a:chOff x="0" y="-8640"/>
            <a:chExt cx="12191760" cy="6866640"/>
          </a:xfrm>
        </p:grpSpPr>
        <p:sp>
          <p:nvSpPr>
            <p:cNvPr id="1" name="Straight Connector 19"/>
            <p:cNvSpPr/>
            <p:nvPr/>
          </p:nvSpPr>
          <p:spPr>
            <a:xfrm>
              <a:off x="9370800" y="0"/>
              <a:ext cx="1219320" cy="6858000"/>
            </a:xfrm>
            <a:prstGeom prst="line">
              <a:avLst/>
            </a:prstGeom>
            <a:ln cap="rnd" w="9525">
              <a:solidFill>
                <a:srgbClr val="5fcbef">
                  <a:alpha val="70000"/>
                </a:srgbClr>
              </a:solidFill>
              <a:round/>
            </a:ln>
          </p:spPr>
          <p:style>
            <a:lnRef idx="2">
              <a:schemeClr val="accent1"/>
            </a:lnRef>
            <a:fillRef idx="0">
              <a:schemeClr val="accent1"/>
            </a:fillRef>
            <a:effectRef idx="1">
              <a:schemeClr val="accent1"/>
            </a:effectRef>
            <a:fontRef idx="minor"/>
          </p:style>
        </p:sp>
        <p:sp>
          <p:nvSpPr>
            <p:cNvPr id="2" name="Straight Connector 20"/>
            <p:cNvSpPr/>
            <p:nvPr/>
          </p:nvSpPr>
          <p:spPr>
            <a:xfrm flipH="1">
              <a:off x="7425000" y="3681360"/>
              <a:ext cx="4763520" cy="3176640"/>
            </a:xfrm>
            <a:prstGeom prst="line">
              <a:avLst/>
            </a:prstGeom>
            <a:ln cap="rnd" w="9525">
              <a:solidFill>
                <a:srgbClr val="5fcbef">
                  <a:alpha val="70000"/>
                </a:srgbClr>
              </a:solidFill>
              <a:round/>
            </a:ln>
          </p:spPr>
          <p:style>
            <a:lnRef idx="2">
              <a:schemeClr val="accent1"/>
            </a:lnRef>
            <a:fillRef idx="0">
              <a:schemeClr val="accent1"/>
            </a:fillRef>
            <a:effectRef idx="1">
              <a:schemeClr val="accent1"/>
            </a:effectRef>
            <a:fontRef idx="minor"/>
          </p:style>
        </p:sp>
        <p:sp>
          <p:nvSpPr>
            <p:cNvPr id="3" name="Rectangle 23"/>
            <p:cNvSpPr/>
            <p:nvPr/>
          </p:nvSpPr>
          <p:spPr>
            <a:xfrm>
              <a:off x="9181440" y="-8640"/>
              <a:ext cx="3007080" cy="6866280"/>
            </a:xfrm>
            <a:custGeom>
              <a:avLst/>
              <a:gdLst/>
              <a:ah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a:outerShdw blurRad="38160" dir="5400000" dist="25560" rotWithShape="0">
                <a:srgbClr val="000000">
                  <a:alpha val="35000"/>
                </a:srgbClr>
              </a:outerShdw>
            </a:effectLst>
          </p:spPr>
          <p:style>
            <a:lnRef idx="1">
              <a:schemeClr val="accent1"/>
            </a:lnRef>
            <a:fillRef idx="3">
              <a:schemeClr val="accent1"/>
            </a:fillRef>
            <a:effectRef idx="2">
              <a:schemeClr val="accent1"/>
            </a:effectRef>
            <a:fontRef idx="minor"/>
          </p:style>
        </p:sp>
        <p:sp>
          <p:nvSpPr>
            <p:cNvPr id="4" name="Rectangle 25"/>
            <p:cNvSpPr/>
            <p:nvPr/>
          </p:nvSpPr>
          <p:spPr>
            <a:xfrm>
              <a:off x="9603360" y="-8640"/>
              <a:ext cx="2588040" cy="6866280"/>
            </a:xfrm>
            <a:custGeom>
              <a:avLst/>
              <a:gdLst/>
              <a:ah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a:outerShdw blurRad="38160" dir="5400000" dist="25560" rotWithShape="0">
                <a:srgbClr val="000000">
                  <a:alpha val="35000"/>
                </a:srgbClr>
              </a:outerShdw>
            </a:effectLst>
          </p:spPr>
          <p:style>
            <a:lnRef idx="1">
              <a:schemeClr val="accent1"/>
            </a:lnRef>
            <a:fillRef idx="3">
              <a:schemeClr val="accent1"/>
            </a:fillRef>
            <a:effectRef idx="2">
              <a:schemeClr val="accent1"/>
            </a:effectRef>
            <a:fontRef idx="minor"/>
          </p:style>
        </p:sp>
        <p:sp>
          <p:nvSpPr>
            <p:cNvPr id="5" name="Isosceles Triangle 23"/>
            <p:cNvSpPr/>
            <p:nvPr/>
          </p:nvSpPr>
          <p:spPr>
            <a:xfrm>
              <a:off x="8932320" y="3048120"/>
              <a:ext cx="3259440" cy="3809520"/>
            </a:xfrm>
            <a:prstGeom prst="triangle">
              <a:avLst>
                <a:gd name="adj" fmla="val 100000"/>
              </a:avLst>
            </a:prstGeom>
            <a:solidFill>
              <a:schemeClr val="accent1">
                <a:lumMod val="75000"/>
                <a:alpha val="66000"/>
              </a:schemeClr>
            </a:solidFill>
            <a:ln>
              <a:noFill/>
            </a:ln>
            <a:effectLst>
              <a:outerShdw blurRad="38160" dir="5400000" dist="25560" rotWithShape="0">
                <a:srgbClr val="000000">
                  <a:alpha val="35000"/>
                </a:srgbClr>
              </a:outerShdw>
            </a:effectLst>
          </p:spPr>
          <p:style>
            <a:lnRef idx="1">
              <a:schemeClr val="accent1"/>
            </a:lnRef>
            <a:fillRef idx="3">
              <a:schemeClr val="accent1"/>
            </a:fillRef>
            <a:effectRef idx="2">
              <a:schemeClr val="accent1"/>
            </a:effectRef>
            <a:fontRef idx="minor"/>
          </p:style>
        </p:sp>
        <p:sp>
          <p:nvSpPr>
            <p:cNvPr id="6" name="Rectangle 27"/>
            <p:cNvSpPr/>
            <p:nvPr/>
          </p:nvSpPr>
          <p:spPr>
            <a:xfrm>
              <a:off x="9334440" y="-8640"/>
              <a:ext cx="2854080" cy="6866280"/>
            </a:xfrm>
            <a:custGeom>
              <a:avLst/>
              <a:gdLst/>
              <a:ah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a:outerShdw blurRad="38160" dir="5400000" dist="25560" rotWithShape="0">
                <a:srgbClr val="000000">
                  <a:alpha val="35000"/>
                </a:srgbClr>
              </a:outerShdw>
            </a:effectLst>
          </p:spPr>
          <p:style>
            <a:lnRef idx="1">
              <a:schemeClr val="accent1"/>
            </a:lnRef>
            <a:fillRef idx="3">
              <a:schemeClr val="accent1"/>
            </a:fillRef>
            <a:effectRef idx="2">
              <a:schemeClr val="accent1"/>
            </a:effectRef>
            <a:fontRef idx="minor"/>
          </p:style>
        </p:sp>
        <p:sp>
          <p:nvSpPr>
            <p:cNvPr id="7" name="Rectangle 28"/>
            <p:cNvSpPr/>
            <p:nvPr/>
          </p:nvSpPr>
          <p:spPr>
            <a:xfrm>
              <a:off x="10898640" y="-8640"/>
              <a:ext cx="1289880" cy="6866280"/>
            </a:xfrm>
            <a:custGeom>
              <a:avLst/>
              <a:gdLst/>
              <a:ahLst/>
              <a:rect l="l" t="t" r="r" b="b"/>
              <a:pathLst>
                <a:path w="1290094" h="6858000">
                  <a:moveTo>
                    <a:pt x="1019735" y="0"/>
                  </a:moveTo>
                  <a:lnTo>
                    <a:pt x="1290094" y="0"/>
                  </a:lnTo>
                  <a:lnTo>
                    <a:pt x="1290094" y="6858000"/>
                  </a:lnTo>
                  <a:lnTo>
                    <a:pt x="0" y="6858000"/>
                  </a:lnTo>
                  <a:lnTo>
                    <a:pt x="1019735" y="0"/>
                  </a:lnTo>
                  <a:close/>
                </a:path>
              </a:pathLst>
            </a:custGeom>
            <a:solidFill>
              <a:schemeClr val="accent2">
                <a:alpha val="70000"/>
              </a:schemeClr>
            </a:solidFill>
            <a:ln>
              <a:noFill/>
            </a:ln>
            <a:effectLst>
              <a:outerShdw blurRad="38160" dir="5400000" dist="25560" rotWithShape="0">
                <a:srgbClr val="000000">
                  <a:alpha val="35000"/>
                </a:srgbClr>
              </a:outerShdw>
            </a:effectLst>
          </p:spPr>
          <p:style>
            <a:lnRef idx="1">
              <a:schemeClr val="accent1"/>
            </a:lnRef>
            <a:fillRef idx="3">
              <a:schemeClr val="accent1"/>
            </a:fillRef>
            <a:effectRef idx="2">
              <a:schemeClr val="accent1"/>
            </a:effectRef>
            <a:fontRef idx="minor"/>
          </p:style>
        </p:sp>
        <p:sp>
          <p:nvSpPr>
            <p:cNvPr id="8" name="Rectangle 29"/>
            <p:cNvSpPr/>
            <p:nvPr/>
          </p:nvSpPr>
          <p:spPr>
            <a:xfrm>
              <a:off x="10938960" y="-8640"/>
              <a:ext cx="1249560" cy="6866280"/>
            </a:xfrm>
            <a:custGeom>
              <a:avLst/>
              <a:gdLst/>
              <a:ahLst/>
              <a:rect l="l" t="t" r="r" b="b"/>
              <a:pathLst>
                <a:path w="1249825" h="6858000">
                  <a:moveTo>
                    <a:pt x="0" y="0"/>
                  </a:moveTo>
                  <a:lnTo>
                    <a:pt x="1249825" y="0"/>
                  </a:lnTo>
                  <a:lnTo>
                    <a:pt x="1249825" y="6858000"/>
                  </a:lnTo>
                  <a:lnTo>
                    <a:pt x="1109382" y="6858000"/>
                  </a:lnTo>
                  <a:lnTo>
                    <a:pt x="0" y="0"/>
                  </a:lnTo>
                  <a:close/>
                </a:path>
              </a:pathLst>
            </a:custGeom>
            <a:solidFill>
              <a:schemeClr val="accent2">
                <a:lumMod val="75000"/>
                <a:alpha val="80000"/>
              </a:schemeClr>
            </a:solidFill>
            <a:ln>
              <a:noFill/>
            </a:ln>
            <a:effectLst>
              <a:outerShdw blurRad="38160" dir="5400000" dist="25560" rotWithShape="0">
                <a:srgbClr val="000000">
                  <a:alpha val="35000"/>
                </a:srgbClr>
              </a:outerShdw>
            </a:effectLst>
          </p:spPr>
          <p:style>
            <a:lnRef idx="1">
              <a:schemeClr val="accent1"/>
            </a:lnRef>
            <a:fillRef idx="3">
              <a:schemeClr val="accent1"/>
            </a:fillRef>
            <a:effectRef idx="2">
              <a:schemeClr val="accent1"/>
            </a:effectRef>
            <a:fontRef idx="minor"/>
          </p:style>
        </p:sp>
        <p:sp>
          <p:nvSpPr>
            <p:cNvPr id="9" name="Isosceles Triangle 27"/>
            <p:cNvSpPr/>
            <p:nvPr/>
          </p:nvSpPr>
          <p:spPr>
            <a:xfrm>
              <a:off x="10371600" y="3589920"/>
              <a:ext cx="1816920" cy="3267720"/>
            </a:xfrm>
            <a:prstGeom prst="triangle">
              <a:avLst>
                <a:gd name="adj" fmla="val 100000"/>
              </a:avLst>
            </a:prstGeom>
            <a:solidFill>
              <a:schemeClr val="accent1">
                <a:lumMod val="75000"/>
                <a:alpha val="66000"/>
              </a:schemeClr>
            </a:solidFill>
            <a:ln>
              <a:noFill/>
            </a:ln>
            <a:effectLst>
              <a:outerShdw blurRad="38160" dir="5400000" dist="25560" rotWithShape="0">
                <a:srgbClr val="000000">
                  <a:alpha val="35000"/>
                </a:srgbClr>
              </a:outerShdw>
            </a:effectLst>
          </p:spPr>
          <p:style>
            <a:lnRef idx="1">
              <a:schemeClr val="accent1"/>
            </a:lnRef>
            <a:fillRef idx="3">
              <a:schemeClr val="accent1"/>
            </a:fillRef>
            <a:effectRef idx="2">
              <a:schemeClr val="accent1"/>
            </a:effectRef>
            <a:fontRef idx="minor"/>
          </p:style>
        </p:sp>
        <p:sp>
          <p:nvSpPr>
            <p:cNvPr id="10" name="Isosceles Triangle 18"/>
            <p:cNvSpPr/>
            <p:nvPr/>
          </p:nvSpPr>
          <p:spPr>
            <a:xfrm>
              <a:off x="0" y="4013280"/>
              <a:ext cx="448200" cy="2844360"/>
            </a:xfrm>
            <a:prstGeom prst="triangle">
              <a:avLst>
                <a:gd name="adj" fmla="val 0"/>
              </a:avLst>
            </a:prstGeom>
            <a:solidFill>
              <a:schemeClr val="accent1">
                <a:alpha val="70000"/>
              </a:schemeClr>
            </a:solidFill>
            <a:ln>
              <a:noFill/>
            </a:ln>
            <a:effectLst>
              <a:outerShdw blurRad="38160" dir="5400000" dist="25560" rotWithShape="0">
                <a:srgbClr val="000000">
                  <a:alpha val="35000"/>
                </a:srgbClr>
              </a:outerShdw>
            </a:effectLst>
          </p:spPr>
          <p:style>
            <a:lnRef idx="1">
              <a:schemeClr val="accent1"/>
            </a:lnRef>
            <a:fillRef idx="3">
              <a:schemeClr val="accent1"/>
            </a:fillRef>
            <a:effectRef idx="2">
              <a:schemeClr val="accent1"/>
            </a:effectRef>
            <a:fontRef idx="minor"/>
          </p:style>
        </p:sp>
      </p:grpSp>
      <p:grpSp>
        <p:nvGrpSpPr>
          <p:cNvPr id="11" name="Group 15"/>
          <p:cNvGrpSpPr/>
          <p:nvPr/>
        </p:nvGrpSpPr>
        <p:grpSpPr>
          <a:xfrm>
            <a:off x="0" y="-8640"/>
            <a:ext cx="12191760" cy="6866640"/>
            <a:chOff x="0" y="-8640"/>
            <a:chExt cx="12191760" cy="6866640"/>
          </a:xfrm>
        </p:grpSpPr>
        <p:sp>
          <p:nvSpPr>
            <p:cNvPr id="12" name="Freeform 14"/>
            <p:cNvSpPr/>
            <p:nvPr/>
          </p:nvSpPr>
          <p:spPr>
            <a:xfrm>
              <a:off x="0" y="-7920"/>
              <a:ext cx="863280" cy="5697720"/>
            </a:xfrm>
            <a:custGeom>
              <a:avLst/>
              <a:gdLst/>
              <a:ahLst/>
              <a:rect l="l" t="t" r="r" b="b"/>
              <a:pathLst>
                <a:path w="863600" h="5698067">
                  <a:moveTo>
                    <a:pt x="0" y="8467"/>
                  </a:moveTo>
                  <a:lnTo>
                    <a:pt x="863600" y="0"/>
                  </a:lnTo>
                  <a:lnTo>
                    <a:pt x="863600" y="16934"/>
                  </a:lnTo>
                  <a:lnTo>
                    <a:pt x="0" y="5698067"/>
                  </a:lnTo>
                  <a:lnTo>
                    <a:pt x="0" y="8467"/>
                  </a:lnTo>
                  <a:close/>
                </a:path>
              </a:pathLst>
            </a:custGeom>
            <a:solidFill>
              <a:schemeClr val="accent1">
                <a:alpha val="70000"/>
              </a:schemeClr>
            </a:solidFill>
            <a:ln>
              <a:noFill/>
            </a:ln>
            <a:effectLst>
              <a:outerShdw blurRad="38160" dir="5400000" dist="25560" rotWithShape="0">
                <a:srgbClr val="000000">
                  <a:alpha val="35000"/>
                </a:srgbClr>
              </a:outerShdw>
            </a:effectLst>
          </p:spPr>
          <p:style>
            <a:lnRef idx="1">
              <a:schemeClr val="accent1"/>
            </a:lnRef>
            <a:fillRef idx="3">
              <a:schemeClr val="accent1"/>
            </a:fillRef>
            <a:effectRef idx="2">
              <a:schemeClr val="accent1"/>
            </a:effectRef>
            <a:fontRef idx="minor"/>
          </p:style>
        </p:sp>
        <p:sp>
          <p:nvSpPr>
            <p:cNvPr id="13" name="Straight Connector 18"/>
            <p:cNvSpPr/>
            <p:nvPr/>
          </p:nvSpPr>
          <p:spPr>
            <a:xfrm>
              <a:off x="9370800" y="0"/>
              <a:ext cx="1219320" cy="6858000"/>
            </a:xfrm>
            <a:prstGeom prst="line">
              <a:avLst/>
            </a:prstGeom>
            <a:ln cap="rnd" w="9525">
              <a:solidFill>
                <a:srgbClr val="5fcbef">
                  <a:alpha val="70000"/>
                </a:srgbClr>
              </a:solidFill>
              <a:round/>
            </a:ln>
          </p:spPr>
          <p:style>
            <a:lnRef idx="2">
              <a:schemeClr val="accent1"/>
            </a:lnRef>
            <a:fillRef idx="0">
              <a:schemeClr val="accent1"/>
            </a:fillRef>
            <a:effectRef idx="1">
              <a:schemeClr val="accent1"/>
            </a:effectRef>
            <a:fontRef idx="minor"/>
          </p:style>
        </p:sp>
        <p:sp>
          <p:nvSpPr>
            <p:cNvPr id="14" name="Straight Connector 19"/>
            <p:cNvSpPr/>
            <p:nvPr/>
          </p:nvSpPr>
          <p:spPr>
            <a:xfrm flipH="1">
              <a:off x="7425000" y="3681360"/>
              <a:ext cx="4763520" cy="3176640"/>
            </a:xfrm>
            <a:prstGeom prst="line">
              <a:avLst/>
            </a:prstGeom>
            <a:ln cap="rnd" w="9525">
              <a:solidFill>
                <a:srgbClr val="5fcbef">
                  <a:alpha val="70000"/>
                </a:srgbClr>
              </a:solidFill>
              <a:round/>
            </a:ln>
          </p:spPr>
          <p:style>
            <a:lnRef idx="2">
              <a:schemeClr val="accent1"/>
            </a:lnRef>
            <a:fillRef idx="0">
              <a:schemeClr val="accent1"/>
            </a:fillRef>
            <a:effectRef idx="1">
              <a:schemeClr val="accent1"/>
            </a:effectRef>
            <a:fontRef idx="minor"/>
          </p:style>
        </p:sp>
        <p:sp>
          <p:nvSpPr>
            <p:cNvPr id="15" name="Rectangle 23"/>
            <p:cNvSpPr/>
            <p:nvPr/>
          </p:nvSpPr>
          <p:spPr>
            <a:xfrm>
              <a:off x="9181440" y="-8640"/>
              <a:ext cx="3007080" cy="6866280"/>
            </a:xfrm>
            <a:custGeom>
              <a:avLst/>
              <a:gdLst/>
              <a:ah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a:outerShdw blurRad="38160" dir="5400000" dist="25560" rotWithShape="0">
                <a:srgbClr val="000000">
                  <a:alpha val="35000"/>
                </a:srgbClr>
              </a:outerShdw>
            </a:effectLst>
          </p:spPr>
          <p:style>
            <a:lnRef idx="1">
              <a:schemeClr val="accent1"/>
            </a:lnRef>
            <a:fillRef idx="3">
              <a:schemeClr val="accent1"/>
            </a:fillRef>
            <a:effectRef idx="2">
              <a:schemeClr val="accent1"/>
            </a:effectRef>
            <a:fontRef idx="minor"/>
          </p:style>
        </p:sp>
        <p:sp>
          <p:nvSpPr>
            <p:cNvPr id="16" name="Rectangle 25"/>
            <p:cNvSpPr/>
            <p:nvPr/>
          </p:nvSpPr>
          <p:spPr>
            <a:xfrm>
              <a:off x="9603360" y="-8640"/>
              <a:ext cx="2588040" cy="6866280"/>
            </a:xfrm>
            <a:custGeom>
              <a:avLst/>
              <a:gdLst/>
              <a:ah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a:outerShdw blurRad="38160" dir="5400000" dist="25560" rotWithShape="0">
                <a:srgbClr val="000000">
                  <a:alpha val="35000"/>
                </a:srgbClr>
              </a:outerShdw>
            </a:effectLst>
          </p:spPr>
          <p:style>
            <a:lnRef idx="1">
              <a:schemeClr val="accent1"/>
            </a:lnRef>
            <a:fillRef idx="3">
              <a:schemeClr val="accent1"/>
            </a:fillRef>
            <a:effectRef idx="2">
              <a:schemeClr val="accent1"/>
            </a:effectRef>
            <a:fontRef idx="minor"/>
          </p:style>
        </p:sp>
        <p:sp>
          <p:nvSpPr>
            <p:cNvPr id="17" name="Isosceles Triangle 22"/>
            <p:cNvSpPr/>
            <p:nvPr/>
          </p:nvSpPr>
          <p:spPr>
            <a:xfrm>
              <a:off x="8932320" y="3048120"/>
              <a:ext cx="3259440" cy="3809520"/>
            </a:xfrm>
            <a:prstGeom prst="triangle">
              <a:avLst>
                <a:gd name="adj" fmla="val 100000"/>
              </a:avLst>
            </a:prstGeom>
            <a:solidFill>
              <a:schemeClr val="accent1">
                <a:lumMod val="75000"/>
                <a:alpha val="66000"/>
              </a:schemeClr>
            </a:solidFill>
            <a:ln>
              <a:noFill/>
            </a:ln>
            <a:effectLst>
              <a:outerShdw blurRad="38160" dir="5400000" dist="25560" rotWithShape="0">
                <a:srgbClr val="000000">
                  <a:alpha val="35000"/>
                </a:srgbClr>
              </a:outerShdw>
            </a:effectLst>
          </p:spPr>
          <p:style>
            <a:lnRef idx="1">
              <a:schemeClr val="accent1"/>
            </a:lnRef>
            <a:fillRef idx="3">
              <a:schemeClr val="accent1"/>
            </a:fillRef>
            <a:effectRef idx="2">
              <a:schemeClr val="accent1"/>
            </a:effectRef>
            <a:fontRef idx="minor"/>
          </p:style>
        </p:sp>
        <p:sp>
          <p:nvSpPr>
            <p:cNvPr id="18" name="Rectangle 27"/>
            <p:cNvSpPr/>
            <p:nvPr/>
          </p:nvSpPr>
          <p:spPr>
            <a:xfrm>
              <a:off x="9334440" y="-8640"/>
              <a:ext cx="2854080" cy="6866280"/>
            </a:xfrm>
            <a:custGeom>
              <a:avLst/>
              <a:gdLst/>
              <a:ah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a:outerShdw blurRad="38160" dir="5400000" dist="25560" rotWithShape="0">
                <a:srgbClr val="000000">
                  <a:alpha val="35000"/>
                </a:srgbClr>
              </a:outerShdw>
            </a:effectLst>
          </p:spPr>
          <p:style>
            <a:lnRef idx="1">
              <a:schemeClr val="accent1"/>
            </a:lnRef>
            <a:fillRef idx="3">
              <a:schemeClr val="accent1"/>
            </a:fillRef>
            <a:effectRef idx="2">
              <a:schemeClr val="accent1"/>
            </a:effectRef>
            <a:fontRef idx="minor"/>
          </p:style>
        </p:sp>
        <p:sp>
          <p:nvSpPr>
            <p:cNvPr id="19" name="Rectangle 28"/>
            <p:cNvSpPr/>
            <p:nvPr/>
          </p:nvSpPr>
          <p:spPr>
            <a:xfrm>
              <a:off x="10898640" y="-8640"/>
              <a:ext cx="1289880" cy="6866280"/>
            </a:xfrm>
            <a:custGeom>
              <a:avLst/>
              <a:gdLst/>
              <a:ahLst/>
              <a:rect l="l" t="t" r="r" b="b"/>
              <a:pathLst>
                <a:path w="1290094" h="6858000">
                  <a:moveTo>
                    <a:pt x="1019735" y="0"/>
                  </a:moveTo>
                  <a:lnTo>
                    <a:pt x="1290094" y="0"/>
                  </a:lnTo>
                  <a:lnTo>
                    <a:pt x="1290094" y="6858000"/>
                  </a:lnTo>
                  <a:lnTo>
                    <a:pt x="0" y="6858000"/>
                  </a:lnTo>
                  <a:lnTo>
                    <a:pt x="1019735" y="0"/>
                  </a:lnTo>
                  <a:close/>
                </a:path>
              </a:pathLst>
            </a:custGeom>
            <a:solidFill>
              <a:schemeClr val="accent2">
                <a:alpha val="70000"/>
              </a:schemeClr>
            </a:solidFill>
            <a:ln>
              <a:noFill/>
            </a:ln>
            <a:effectLst>
              <a:outerShdw blurRad="38160" dir="5400000" dist="25560" rotWithShape="0">
                <a:srgbClr val="000000">
                  <a:alpha val="35000"/>
                </a:srgbClr>
              </a:outerShdw>
            </a:effectLst>
          </p:spPr>
          <p:style>
            <a:lnRef idx="1">
              <a:schemeClr val="accent1"/>
            </a:lnRef>
            <a:fillRef idx="3">
              <a:schemeClr val="accent1"/>
            </a:fillRef>
            <a:effectRef idx="2">
              <a:schemeClr val="accent1"/>
            </a:effectRef>
            <a:fontRef idx="minor"/>
          </p:style>
        </p:sp>
        <p:sp>
          <p:nvSpPr>
            <p:cNvPr id="20" name="Rectangle 29"/>
            <p:cNvSpPr/>
            <p:nvPr/>
          </p:nvSpPr>
          <p:spPr>
            <a:xfrm>
              <a:off x="10938960" y="-8640"/>
              <a:ext cx="1249560" cy="6866280"/>
            </a:xfrm>
            <a:custGeom>
              <a:avLst/>
              <a:gdLst/>
              <a:ahLst/>
              <a:rect l="l" t="t" r="r" b="b"/>
              <a:pathLst>
                <a:path w="1249825" h="6858000">
                  <a:moveTo>
                    <a:pt x="0" y="0"/>
                  </a:moveTo>
                  <a:lnTo>
                    <a:pt x="1249825" y="0"/>
                  </a:lnTo>
                  <a:lnTo>
                    <a:pt x="1249825" y="6858000"/>
                  </a:lnTo>
                  <a:lnTo>
                    <a:pt x="1109382" y="6858000"/>
                  </a:lnTo>
                  <a:lnTo>
                    <a:pt x="0" y="0"/>
                  </a:lnTo>
                  <a:close/>
                </a:path>
              </a:pathLst>
            </a:custGeom>
            <a:solidFill>
              <a:schemeClr val="accent2">
                <a:lumMod val="75000"/>
                <a:alpha val="80000"/>
              </a:schemeClr>
            </a:solidFill>
            <a:ln>
              <a:noFill/>
            </a:ln>
            <a:effectLst>
              <a:outerShdw blurRad="38160" dir="5400000" dist="25560" rotWithShape="0">
                <a:srgbClr val="000000">
                  <a:alpha val="35000"/>
                </a:srgbClr>
              </a:outerShdw>
            </a:effectLst>
          </p:spPr>
          <p:style>
            <a:lnRef idx="1">
              <a:schemeClr val="accent1"/>
            </a:lnRef>
            <a:fillRef idx="3">
              <a:schemeClr val="accent1"/>
            </a:fillRef>
            <a:effectRef idx="2">
              <a:schemeClr val="accent1"/>
            </a:effectRef>
            <a:fontRef idx="minor"/>
          </p:style>
        </p:sp>
        <p:sp>
          <p:nvSpPr>
            <p:cNvPr id="21" name="Isosceles Triangle 26"/>
            <p:cNvSpPr/>
            <p:nvPr/>
          </p:nvSpPr>
          <p:spPr>
            <a:xfrm>
              <a:off x="10371600" y="3589920"/>
              <a:ext cx="1816920" cy="3267720"/>
            </a:xfrm>
            <a:prstGeom prst="triangle">
              <a:avLst>
                <a:gd name="adj" fmla="val 100000"/>
              </a:avLst>
            </a:prstGeom>
            <a:solidFill>
              <a:schemeClr val="accent1">
                <a:lumMod val="75000"/>
                <a:alpha val="66000"/>
              </a:schemeClr>
            </a:solidFill>
            <a:ln>
              <a:noFill/>
            </a:ln>
            <a:effectLst>
              <a:outerShdw blurRad="38160" dir="5400000" dist="25560" rotWithShape="0">
                <a:srgbClr val="000000">
                  <a:alpha val="35000"/>
                </a:srgbClr>
              </a:outerShdw>
            </a:effectLst>
          </p:spPr>
          <p:style>
            <a:lnRef idx="1">
              <a:schemeClr val="accent1"/>
            </a:lnRef>
            <a:fillRef idx="3">
              <a:schemeClr val="accent1"/>
            </a:fillRef>
            <a:effectRef idx="2">
              <a:schemeClr val="accent1"/>
            </a:effectRef>
            <a:fontRef idx="minor"/>
          </p:style>
        </p:sp>
      </p:grpSp>
      <p:sp>
        <p:nvSpPr>
          <p:cNvPr id="22" name="PlaceHolder 1"/>
          <p:cNvSpPr>
            <a:spLocks noGrp="1"/>
          </p:cNvSpPr>
          <p:nvPr>
            <p:ph type="title"/>
          </p:nvPr>
        </p:nvSpPr>
        <p:spPr>
          <a:xfrm>
            <a:off x="1506960" y="2404440"/>
            <a:ext cx="7766640" cy="1645920"/>
          </a:xfrm>
          <a:prstGeom prst="rect">
            <a:avLst/>
          </a:prstGeom>
        </p:spPr>
        <p:txBody>
          <a:bodyPr anchor="b">
            <a:noAutofit/>
          </a:bodyPr>
          <a:p>
            <a:pPr algn="r">
              <a:lnSpc>
                <a:spcPct val="100000"/>
              </a:lnSpc>
            </a:pPr>
            <a:r>
              <a:rPr b="0" lang="fr-FR" sz="5400" spc="-1" strike="noStrike">
                <a:solidFill>
                  <a:srgbClr val="5fcbef"/>
                </a:solidFill>
                <a:latin typeface="Trebuchet MS"/>
              </a:rPr>
              <a:t>Modifiez le style du titre</a:t>
            </a:r>
            <a:endParaRPr b="0" lang="en-US" sz="5400" spc="-1" strike="noStrike">
              <a:solidFill>
                <a:srgbClr val="000000"/>
              </a:solidFill>
              <a:latin typeface="Trebuchet MS"/>
            </a:endParaRPr>
          </a:p>
        </p:txBody>
      </p:sp>
      <p:sp>
        <p:nvSpPr>
          <p:cNvPr id="23" name="PlaceHolder 2"/>
          <p:cNvSpPr>
            <a:spLocks noGrp="1"/>
          </p:cNvSpPr>
          <p:nvPr>
            <p:ph type="dt"/>
          </p:nvPr>
        </p:nvSpPr>
        <p:spPr>
          <a:xfrm>
            <a:off x="7205040" y="6041520"/>
            <a:ext cx="911520" cy="364680"/>
          </a:xfrm>
          <a:prstGeom prst="rect">
            <a:avLst/>
          </a:prstGeom>
        </p:spPr>
        <p:txBody>
          <a:bodyPr anchor="ctr">
            <a:noAutofit/>
          </a:bodyPr>
          <a:p>
            <a:pPr algn="r">
              <a:lnSpc>
                <a:spcPct val="100000"/>
              </a:lnSpc>
            </a:pPr>
            <a:fld id="{05F7859F-21E5-4713-B103-8803BB9ED9B8}" type="datetime">
              <a:rPr b="0" lang="en-US" sz="900" spc="-1" strike="noStrike">
                <a:solidFill>
                  <a:srgbClr val="8b8b8b"/>
                </a:solidFill>
                <a:latin typeface="Trebuchet MS"/>
              </a:rPr>
              <a:t>12/16/21</a:t>
            </a:fld>
            <a:endParaRPr b="0" lang="fr-FR" sz="900" spc="-1" strike="noStrike">
              <a:latin typeface="Times New Roman"/>
            </a:endParaRPr>
          </a:p>
        </p:txBody>
      </p:sp>
      <p:sp>
        <p:nvSpPr>
          <p:cNvPr id="24" name="PlaceHolder 3"/>
          <p:cNvSpPr>
            <a:spLocks noGrp="1"/>
          </p:cNvSpPr>
          <p:nvPr>
            <p:ph type="ftr"/>
          </p:nvPr>
        </p:nvSpPr>
        <p:spPr>
          <a:xfrm>
            <a:off x="677160" y="6041520"/>
            <a:ext cx="6297120" cy="364680"/>
          </a:xfrm>
          <a:prstGeom prst="rect">
            <a:avLst/>
          </a:prstGeom>
        </p:spPr>
        <p:txBody>
          <a:bodyPr anchor="ctr">
            <a:noAutofit/>
          </a:bodyPr>
          <a:p>
            <a:endParaRPr b="0" lang="fr-FR" sz="2400" spc="-1" strike="noStrike">
              <a:latin typeface="Times New Roman"/>
            </a:endParaRPr>
          </a:p>
        </p:txBody>
      </p:sp>
      <p:sp>
        <p:nvSpPr>
          <p:cNvPr id="25" name="PlaceHolder 4"/>
          <p:cNvSpPr>
            <a:spLocks noGrp="1"/>
          </p:cNvSpPr>
          <p:nvPr>
            <p:ph type="sldNum"/>
          </p:nvPr>
        </p:nvSpPr>
        <p:spPr>
          <a:xfrm>
            <a:off x="8590680" y="6041520"/>
            <a:ext cx="682920" cy="364680"/>
          </a:xfrm>
          <a:prstGeom prst="rect">
            <a:avLst/>
          </a:prstGeom>
        </p:spPr>
        <p:txBody>
          <a:bodyPr anchor="ctr">
            <a:noAutofit/>
          </a:bodyPr>
          <a:p>
            <a:pPr algn="r">
              <a:lnSpc>
                <a:spcPct val="100000"/>
              </a:lnSpc>
            </a:pPr>
            <a:fld id="{56697B7D-A055-4935-8198-CB0746C83077}" type="slidenum">
              <a:rPr b="0" lang="en-US" sz="900" spc="-1" strike="noStrike">
                <a:solidFill>
                  <a:srgbClr val="5fcbef"/>
                </a:solidFill>
                <a:latin typeface="Trebuchet MS"/>
              </a:rPr>
              <a:t>&lt;numéro&gt;</a:t>
            </a:fld>
            <a:endParaRPr b="0" lang="fr-FR" sz="900" spc="-1" strike="noStrike">
              <a:latin typeface="Times New Roman"/>
            </a:endParaRPr>
          </a:p>
        </p:txBody>
      </p:sp>
      <p:sp>
        <p:nvSpPr>
          <p:cNvPr id="26" name="PlaceHolder 5"/>
          <p:cNvSpPr>
            <a:spLocks noGrp="1"/>
          </p:cNvSpPr>
          <p:nvPr>
            <p:ph type="body"/>
          </p:nvPr>
        </p:nvSpPr>
        <p:spPr>
          <a:xfrm>
            <a:off x="609480" y="1604520"/>
            <a:ext cx="10972440" cy="3977280"/>
          </a:xfrm>
          <a:prstGeom prst="rect">
            <a:avLst/>
          </a:prstGeom>
        </p:spPr>
        <p:txBody>
          <a:bodyPr lIns="0" rIns="0" tIns="0" bIns="0">
            <a:normAutofit/>
          </a:bodyPr>
          <a:p>
            <a:pPr marL="432000" indent="-324000">
              <a:spcBef>
                <a:spcPts val="1417"/>
              </a:spcBef>
              <a:buClr>
                <a:srgbClr val="000000"/>
              </a:buClr>
              <a:buSzPct val="45000"/>
              <a:buFont typeface="Wingdings" charset="2"/>
              <a:buChar char=""/>
            </a:pPr>
            <a:r>
              <a:rPr b="0" lang="en-US" sz="1800" spc="-1" strike="noStrike">
                <a:solidFill>
                  <a:srgbClr val="404040"/>
                </a:solidFill>
                <a:latin typeface="Trebuchet MS"/>
              </a:rPr>
              <a:t>Cliquez pour éditer le format du plan de texte</a:t>
            </a:r>
            <a:endParaRPr b="0" lang="en-US" sz="1800" spc="-1" strike="noStrike">
              <a:solidFill>
                <a:srgbClr val="404040"/>
              </a:solidFill>
              <a:latin typeface="Trebuchet MS"/>
            </a:endParaRPr>
          </a:p>
          <a:p>
            <a:pPr lvl="1" marL="864000" indent="-324000">
              <a:spcBef>
                <a:spcPts val="1134"/>
              </a:spcBef>
              <a:buClr>
                <a:srgbClr val="000000"/>
              </a:buClr>
              <a:buSzPct val="75000"/>
              <a:buFont typeface="Symbol" charset="2"/>
              <a:buChar char=""/>
            </a:pPr>
            <a:r>
              <a:rPr b="0" lang="en-US" sz="1400" spc="-1" strike="noStrike">
                <a:solidFill>
                  <a:srgbClr val="404040"/>
                </a:solidFill>
                <a:latin typeface="Trebuchet MS"/>
              </a:rPr>
              <a:t>Second niveau de plan</a:t>
            </a:r>
            <a:endParaRPr b="0" lang="en-US" sz="1400" spc="-1" strike="noStrike">
              <a:solidFill>
                <a:srgbClr val="404040"/>
              </a:solidFill>
              <a:latin typeface="Trebuchet MS"/>
            </a:endParaRPr>
          </a:p>
          <a:p>
            <a:pPr lvl="2" marL="1296000" indent="-288000">
              <a:spcBef>
                <a:spcPts val="850"/>
              </a:spcBef>
              <a:buClr>
                <a:srgbClr val="000000"/>
              </a:buClr>
              <a:buSzPct val="45000"/>
              <a:buFont typeface="Wingdings" charset="2"/>
              <a:buChar char=""/>
            </a:pPr>
            <a:r>
              <a:rPr b="0" lang="en-US" sz="1200" spc="-1" strike="noStrike">
                <a:solidFill>
                  <a:srgbClr val="404040"/>
                </a:solidFill>
                <a:latin typeface="Trebuchet MS"/>
              </a:rPr>
              <a:t>Troisième niveau de plan</a:t>
            </a:r>
            <a:endParaRPr b="0" lang="en-US" sz="1200" spc="-1" strike="noStrike">
              <a:solidFill>
                <a:srgbClr val="404040"/>
              </a:solidFill>
              <a:latin typeface="Trebuchet MS"/>
            </a:endParaRPr>
          </a:p>
          <a:p>
            <a:pPr lvl="3" marL="1728000" indent="-216000">
              <a:spcBef>
                <a:spcPts val="567"/>
              </a:spcBef>
              <a:buClr>
                <a:srgbClr val="000000"/>
              </a:buClr>
              <a:buSzPct val="75000"/>
              <a:buFont typeface="Symbol" charset="2"/>
              <a:buChar char=""/>
            </a:pPr>
            <a:r>
              <a:rPr b="0" lang="en-US" sz="1200" spc="-1" strike="noStrike">
                <a:solidFill>
                  <a:srgbClr val="404040"/>
                </a:solidFill>
                <a:latin typeface="Trebuchet MS"/>
              </a:rPr>
              <a:t>Quatrième niveau de plan</a:t>
            </a:r>
            <a:endParaRPr b="0" lang="en-US" sz="1200" spc="-1" strike="noStrike">
              <a:solidFill>
                <a:srgbClr val="404040"/>
              </a:solidFill>
              <a:latin typeface="Trebuchet MS"/>
            </a:endParaRPr>
          </a:p>
          <a:p>
            <a:pPr lvl="4" marL="2160000" indent="-216000">
              <a:spcBef>
                <a:spcPts val="283"/>
              </a:spcBef>
              <a:buClr>
                <a:srgbClr val="000000"/>
              </a:buClr>
              <a:buSzPct val="45000"/>
              <a:buFont typeface="Wingdings" charset="2"/>
              <a:buChar char=""/>
            </a:pPr>
            <a:r>
              <a:rPr b="0" lang="en-US" sz="2000" spc="-1" strike="noStrike">
                <a:solidFill>
                  <a:srgbClr val="404040"/>
                </a:solidFill>
                <a:latin typeface="Trebuchet MS"/>
              </a:rPr>
              <a:t>Cinquième niveau de plan</a:t>
            </a:r>
            <a:endParaRPr b="0" lang="en-US" sz="2000" spc="-1" strike="noStrike">
              <a:solidFill>
                <a:srgbClr val="404040"/>
              </a:solidFill>
              <a:latin typeface="Trebuchet MS"/>
            </a:endParaRPr>
          </a:p>
          <a:p>
            <a:pPr lvl="5" marL="2592000" indent="-216000">
              <a:spcBef>
                <a:spcPts val="283"/>
              </a:spcBef>
              <a:buClr>
                <a:srgbClr val="000000"/>
              </a:buClr>
              <a:buSzPct val="45000"/>
              <a:buFont typeface="Wingdings" charset="2"/>
              <a:buChar char=""/>
            </a:pPr>
            <a:r>
              <a:rPr b="0" lang="en-US" sz="2000" spc="-1" strike="noStrike">
                <a:solidFill>
                  <a:srgbClr val="404040"/>
                </a:solidFill>
                <a:latin typeface="Trebuchet MS"/>
              </a:rPr>
              <a:t>Sixième niveau de plan</a:t>
            </a:r>
            <a:endParaRPr b="0" lang="en-US" sz="2000" spc="-1" strike="noStrike">
              <a:solidFill>
                <a:srgbClr val="404040"/>
              </a:solidFill>
              <a:latin typeface="Trebuchet MS"/>
            </a:endParaRPr>
          </a:p>
          <a:p>
            <a:pPr lvl="6" marL="3024000" indent="-216000">
              <a:spcBef>
                <a:spcPts val="283"/>
              </a:spcBef>
              <a:buClr>
                <a:srgbClr val="000000"/>
              </a:buClr>
              <a:buSzPct val="45000"/>
              <a:buFont typeface="Wingdings" charset="2"/>
              <a:buChar char=""/>
            </a:pPr>
            <a:r>
              <a:rPr b="0" lang="en-US" sz="2000" spc="-1" strike="noStrike">
                <a:solidFill>
                  <a:srgbClr val="404040"/>
                </a:solidFill>
                <a:latin typeface="Trebuchet MS"/>
              </a:rPr>
              <a:t>Septième niveau de plan</a:t>
            </a:r>
            <a:endParaRPr b="0" lang="en-US" sz="2000" spc="-1" strike="noStrike">
              <a:solidFill>
                <a:srgbClr val="404040"/>
              </a:solidFill>
              <a:latin typeface="Trebuchet MS"/>
            </a:endParaRPr>
          </a:p>
        </p:txBody>
      </p:sp>
    </p:spTree>
  </p:cSld>
  <p:clrMap bg1="lt1" bg2="lt2" tx1="dk1" tx2="dk2" accent1="accent1" accent2="accent2" accent3="accent3" accent4="accent4" accent5="accent5" accent6="accent6" hlink="hlink" folHlink="folHlink"/>
  <p:sldLayoutIdLst>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Lst>
</p:sldMaster>
</file>

<file path=ppt/slideMasters/slideMaster2.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grpSp>
        <p:nvGrpSpPr>
          <p:cNvPr id="63" name="Group 43"/>
          <p:cNvGrpSpPr/>
          <p:nvPr/>
        </p:nvGrpSpPr>
        <p:grpSpPr>
          <a:xfrm>
            <a:off x="0" y="-8640"/>
            <a:ext cx="12191760" cy="6866640"/>
            <a:chOff x="0" y="-8640"/>
            <a:chExt cx="12191760" cy="6866640"/>
          </a:xfrm>
        </p:grpSpPr>
        <p:sp>
          <p:nvSpPr>
            <p:cNvPr id="64" name="Straight Connector 19"/>
            <p:cNvSpPr/>
            <p:nvPr/>
          </p:nvSpPr>
          <p:spPr>
            <a:xfrm>
              <a:off x="9370800" y="0"/>
              <a:ext cx="1219320" cy="6858000"/>
            </a:xfrm>
            <a:prstGeom prst="line">
              <a:avLst/>
            </a:prstGeom>
            <a:ln cap="rnd" w="9525">
              <a:solidFill>
                <a:srgbClr val="5fcbef">
                  <a:alpha val="70000"/>
                </a:srgbClr>
              </a:solidFill>
              <a:round/>
            </a:ln>
          </p:spPr>
          <p:style>
            <a:lnRef idx="2">
              <a:schemeClr val="accent1"/>
            </a:lnRef>
            <a:fillRef idx="0">
              <a:schemeClr val="accent1"/>
            </a:fillRef>
            <a:effectRef idx="1">
              <a:schemeClr val="accent1"/>
            </a:effectRef>
            <a:fontRef idx="minor"/>
          </p:style>
        </p:sp>
        <p:sp>
          <p:nvSpPr>
            <p:cNvPr id="65" name="Straight Connector 20"/>
            <p:cNvSpPr/>
            <p:nvPr/>
          </p:nvSpPr>
          <p:spPr>
            <a:xfrm flipH="1">
              <a:off x="7425000" y="3681360"/>
              <a:ext cx="4763520" cy="3176640"/>
            </a:xfrm>
            <a:prstGeom prst="line">
              <a:avLst/>
            </a:prstGeom>
            <a:ln cap="rnd" w="9525">
              <a:solidFill>
                <a:srgbClr val="5fcbef">
                  <a:alpha val="70000"/>
                </a:srgbClr>
              </a:solidFill>
              <a:round/>
            </a:ln>
          </p:spPr>
          <p:style>
            <a:lnRef idx="2">
              <a:schemeClr val="accent1"/>
            </a:lnRef>
            <a:fillRef idx="0">
              <a:schemeClr val="accent1"/>
            </a:fillRef>
            <a:effectRef idx="1">
              <a:schemeClr val="accent1"/>
            </a:effectRef>
            <a:fontRef idx="minor"/>
          </p:style>
        </p:sp>
        <p:sp>
          <p:nvSpPr>
            <p:cNvPr id="66" name="Rectangle 23"/>
            <p:cNvSpPr/>
            <p:nvPr/>
          </p:nvSpPr>
          <p:spPr>
            <a:xfrm>
              <a:off x="9181440" y="-8640"/>
              <a:ext cx="3007080" cy="6866280"/>
            </a:xfrm>
            <a:custGeom>
              <a:avLst/>
              <a:gdLst/>
              <a:ah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a:outerShdw blurRad="38160" dir="5400000" dist="25560" rotWithShape="0">
                <a:srgbClr val="000000">
                  <a:alpha val="35000"/>
                </a:srgbClr>
              </a:outerShdw>
            </a:effectLst>
          </p:spPr>
          <p:style>
            <a:lnRef idx="1">
              <a:schemeClr val="accent1"/>
            </a:lnRef>
            <a:fillRef idx="3">
              <a:schemeClr val="accent1"/>
            </a:fillRef>
            <a:effectRef idx="2">
              <a:schemeClr val="accent1"/>
            </a:effectRef>
            <a:fontRef idx="minor"/>
          </p:style>
        </p:sp>
        <p:sp>
          <p:nvSpPr>
            <p:cNvPr id="67" name="Rectangle 25"/>
            <p:cNvSpPr/>
            <p:nvPr/>
          </p:nvSpPr>
          <p:spPr>
            <a:xfrm>
              <a:off x="9603360" y="-8640"/>
              <a:ext cx="2588040" cy="6866280"/>
            </a:xfrm>
            <a:custGeom>
              <a:avLst/>
              <a:gdLst/>
              <a:ah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a:outerShdw blurRad="38160" dir="5400000" dist="25560" rotWithShape="0">
                <a:srgbClr val="000000">
                  <a:alpha val="35000"/>
                </a:srgbClr>
              </a:outerShdw>
            </a:effectLst>
          </p:spPr>
          <p:style>
            <a:lnRef idx="1">
              <a:schemeClr val="accent1"/>
            </a:lnRef>
            <a:fillRef idx="3">
              <a:schemeClr val="accent1"/>
            </a:fillRef>
            <a:effectRef idx="2">
              <a:schemeClr val="accent1"/>
            </a:effectRef>
            <a:fontRef idx="minor"/>
          </p:style>
        </p:sp>
        <p:sp>
          <p:nvSpPr>
            <p:cNvPr id="68" name="Isosceles Triangle 23"/>
            <p:cNvSpPr/>
            <p:nvPr/>
          </p:nvSpPr>
          <p:spPr>
            <a:xfrm>
              <a:off x="8932320" y="3048120"/>
              <a:ext cx="3259440" cy="3809520"/>
            </a:xfrm>
            <a:prstGeom prst="triangle">
              <a:avLst>
                <a:gd name="adj" fmla="val 100000"/>
              </a:avLst>
            </a:prstGeom>
            <a:solidFill>
              <a:schemeClr val="accent1">
                <a:lumMod val="75000"/>
                <a:alpha val="66000"/>
              </a:schemeClr>
            </a:solidFill>
            <a:ln>
              <a:noFill/>
            </a:ln>
            <a:effectLst>
              <a:outerShdw blurRad="38160" dir="5400000" dist="25560" rotWithShape="0">
                <a:srgbClr val="000000">
                  <a:alpha val="35000"/>
                </a:srgbClr>
              </a:outerShdw>
            </a:effectLst>
          </p:spPr>
          <p:style>
            <a:lnRef idx="1">
              <a:schemeClr val="accent1"/>
            </a:lnRef>
            <a:fillRef idx="3">
              <a:schemeClr val="accent1"/>
            </a:fillRef>
            <a:effectRef idx="2">
              <a:schemeClr val="accent1"/>
            </a:effectRef>
            <a:fontRef idx="minor"/>
          </p:style>
        </p:sp>
        <p:sp>
          <p:nvSpPr>
            <p:cNvPr id="69" name="Rectangle 27"/>
            <p:cNvSpPr/>
            <p:nvPr/>
          </p:nvSpPr>
          <p:spPr>
            <a:xfrm>
              <a:off x="9334440" y="-8640"/>
              <a:ext cx="2854080" cy="6866280"/>
            </a:xfrm>
            <a:custGeom>
              <a:avLst/>
              <a:gdLst/>
              <a:ah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a:outerShdw blurRad="38160" dir="5400000" dist="25560" rotWithShape="0">
                <a:srgbClr val="000000">
                  <a:alpha val="35000"/>
                </a:srgbClr>
              </a:outerShdw>
            </a:effectLst>
          </p:spPr>
          <p:style>
            <a:lnRef idx="1">
              <a:schemeClr val="accent1"/>
            </a:lnRef>
            <a:fillRef idx="3">
              <a:schemeClr val="accent1"/>
            </a:fillRef>
            <a:effectRef idx="2">
              <a:schemeClr val="accent1"/>
            </a:effectRef>
            <a:fontRef idx="minor"/>
          </p:style>
        </p:sp>
        <p:sp>
          <p:nvSpPr>
            <p:cNvPr id="70" name="Rectangle 28"/>
            <p:cNvSpPr/>
            <p:nvPr/>
          </p:nvSpPr>
          <p:spPr>
            <a:xfrm>
              <a:off x="10898640" y="-8640"/>
              <a:ext cx="1289880" cy="6866280"/>
            </a:xfrm>
            <a:custGeom>
              <a:avLst/>
              <a:gdLst/>
              <a:ahLst/>
              <a:rect l="l" t="t" r="r" b="b"/>
              <a:pathLst>
                <a:path w="1290094" h="6858000">
                  <a:moveTo>
                    <a:pt x="1019735" y="0"/>
                  </a:moveTo>
                  <a:lnTo>
                    <a:pt x="1290094" y="0"/>
                  </a:lnTo>
                  <a:lnTo>
                    <a:pt x="1290094" y="6858000"/>
                  </a:lnTo>
                  <a:lnTo>
                    <a:pt x="0" y="6858000"/>
                  </a:lnTo>
                  <a:lnTo>
                    <a:pt x="1019735" y="0"/>
                  </a:lnTo>
                  <a:close/>
                </a:path>
              </a:pathLst>
            </a:custGeom>
            <a:solidFill>
              <a:schemeClr val="accent2">
                <a:alpha val="70000"/>
              </a:schemeClr>
            </a:solidFill>
            <a:ln>
              <a:noFill/>
            </a:ln>
            <a:effectLst>
              <a:outerShdw blurRad="38160" dir="5400000" dist="25560" rotWithShape="0">
                <a:srgbClr val="000000">
                  <a:alpha val="35000"/>
                </a:srgbClr>
              </a:outerShdw>
            </a:effectLst>
          </p:spPr>
          <p:style>
            <a:lnRef idx="1">
              <a:schemeClr val="accent1"/>
            </a:lnRef>
            <a:fillRef idx="3">
              <a:schemeClr val="accent1"/>
            </a:fillRef>
            <a:effectRef idx="2">
              <a:schemeClr val="accent1"/>
            </a:effectRef>
            <a:fontRef idx="minor"/>
          </p:style>
        </p:sp>
        <p:sp>
          <p:nvSpPr>
            <p:cNvPr id="71" name="Rectangle 29"/>
            <p:cNvSpPr/>
            <p:nvPr/>
          </p:nvSpPr>
          <p:spPr>
            <a:xfrm>
              <a:off x="10938960" y="-8640"/>
              <a:ext cx="1249560" cy="6866280"/>
            </a:xfrm>
            <a:custGeom>
              <a:avLst/>
              <a:gdLst/>
              <a:ahLst/>
              <a:rect l="l" t="t" r="r" b="b"/>
              <a:pathLst>
                <a:path w="1249825" h="6858000">
                  <a:moveTo>
                    <a:pt x="0" y="0"/>
                  </a:moveTo>
                  <a:lnTo>
                    <a:pt x="1249825" y="0"/>
                  </a:lnTo>
                  <a:lnTo>
                    <a:pt x="1249825" y="6858000"/>
                  </a:lnTo>
                  <a:lnTo>
                    <a:pt x="1109382" y="6858000"/>
                  </a:lnTo>
                  <a:lnTo>
                    <a:pt x="0" y="0"/>
                  </a:lnTo>
                  <a:close/>
                </a:path>
              </a:pathLst>
            </a:custGeom>
            <a:solidFill>
              <a:schemeClr val="accent2">
                <a:lumMod val="75000"/>
                <a:alpha val="80000"/>
              </a:schemeClr>
            </a:solidFill>
            <a:ln>
              <a:noFill/>
            </a:ln>
            <a:effectLst>
              <a:outerShdw blurRad="38160" dir="5400000" dist="25560" rotWithShape="0">
                <a:srgbClr val="000000">
                  <a:alpha val="35000"/>
                </a:srgbClr>
              </a:outerShdw>
            </a:effectLst>
          </p:spPr>
          <p:style>
            <a:lnRef idx="1">
              <a:schemeClr val="accent1"/>
            </a:lnRef>
            <a:fillRef idx="3">
              <a:schemeClr val="accent1"/>
            </a:fillRef>
            <a:effectRef idx="2">
              <a:schemeClr val="accent1"/>
            </a:effectRef>
            <a:fontRef idx="minor"/>
          </p:style>
        </p:sp>
        <p:sp>
          <p:nvSpPr>
            <p:cNvPr id="72" name="Isosceles Triangle 27"/>
            <p:cNvSpPr/>
            <p:nvPr/>
          </p:nvSpPr>
          <p:spPr>
            <a:xfrm>
              <a:off x="10371600" y="3589920"/>
              <a:ext cx="1816920" cy="3267720"/>
            </a:xfrm>
            <a:prstGeom prst="triangle">
              <a:avLst>
                <a:gd name="adj" fmla="val 100000"/>
              </a:avLst>
            </a:prstGeom>
            <a:solidFill>
              <a:schemeClr val="accent1">
                <a:lumMod val="75000"/>
                <a:alpha val="66000"/>
              </a:schemeClr>
            </a:solidFill>
            <a:ln>
              <a:noFill/>
            </a:ln>
            <a:effectLst>
              <a:outerShdw blurRad="38160" dir="5400000" dist="25560" rotWithShape="0">
                <a:srgbClr val="000000">
                  <a:alpha val="35000"/>
                </a:srgbClr>
              </a:outerShdw>
            </a:effectLst>
          </p:spPr>
          <p:style>
            <a:lnRef idx="1">
              <a:schemeClr val="accent1"/>
            </a:lnRef>
            <a:fillRef idx="3">
              <a:schemeClr val="accent1"/>
            </a:fillRef>
            <a:effectRef idx="2">
              <a:schemeClr val="accent1"/>
            </a:effectRef>
            <a:fontRef idx="minor"/>
          </p:style>
        </p:sp>
        <p:sp>
          <p:nvSpPr>
            <p:cNvPr id="73" name="Isosceles Triangle 18"/>
            <p:cNvSpPr/>
            <p:nvPr/>
          </p:nvSpPr>
          <p:spPr>
            <a:xfrm>
              <a:off x="0" y="4013280"/>
              <a:ext cx="448200" cy="2844360"/>
            </a:xfrm>
            <a:prstGeom prst="triangle">
              <a:avLst>
                <a:gd name="adj" fmla="val 0"/>
              </a:avLst>
            </a:prstGeom>
            <a:solidFill>
              <a:schemeClr val="accent1">
                <a:alpha val="70000"/>
              </a:schemeClr>
            </a:solidFill>
            <a:ln>
              <a:noFill/>
            </a:ln>
            <a:effectLst>
              <a:outerShdw blurRad="38160" dir="5400000" dist="25560" rotWithShape="0">
                <a:srgbClr val="000000">
                  <a:alpha val="35000"/>
                </a:srgbClr>
              </a:outerShdw>
            </a:effectLst>
          </p:spPr>
          <p:style>
            <a:lnRef idx="1">
              <a:schemeClr val="accent1"/>
            </a:lnRef>
            <a:fillRef idx="3">
              <a:schemeClr val="accent1"/>
            </a:fillRef>
            <a:effectRef idx="2">
              <a:schemeClr val="accent1"/>
            </a:effectRef>
            <a:fontRef idx="minor"/>
          </p:style>
        </p:sp>
      </p:grpSp>
      <p:sp>
        <p:nvSpPr>
          <p:cNvPr id="74" name="PlaceHolder 1"/>
          <p:cNvSpPr>
            <a:spLocks noGrp="1"/>
          </p:cNvSpPr>
          <p:nvPr>
            <p:ph type="title"/>
          </p:nvPr>
        </p:nvSpPr>
        <p:spPr>
          <a:xfrm>
            <a:off x="677160" y="609480"/>
            <a:ext cx="8596440" cy="1320480"/>
          </a:xfrm>
          <a:prstGeom prst="rect">
            <a:avLst/>
          </a:prstGeom>
        </p:spPr>
        <p:txBody>
          <a:bodyPr>
            <a:noAutofit/>
          </a:bodyPr>
          <a:p>
            <a:pPr>
              <a:lnSpc>
                <a:spcPct val="100000"/>
              </a:lnSpc>
            </a:pPr>
            <a:r>
              <a:rPr b="0" lang="fr-FR" sz="3600" spc="-1" strike="noStrike">
                <a:solidFill>
                  <a:srgbClr val="5fcbef"/>
                </a:solidFill>
                <a:latin typeface="Trebuchet MS"/>
              </a:rPr>
              <a:t>Modifiez le style du titre</a:t>
            </a:r>
            <a:endParaRPr b="0" lang="en-US" sz="3600" spc="-1" strike="noStrike">
              <a:solidFill>
                <a:srgbClr val="000000"/>
              </a:solidFill>
              <a:latin typeface="Trebuchet MS"/>
            </a:endParaRPr>
          </a:p>
        </p:txBody>
      </p:sp>
      <p:sp>
        <p:nvSpPr>
          <p:cNvPr id="75" name="PlaceHolder 2"/>
          <p:cNvSpPr>
            <a:spLocks noGrp="1"/>
          </p:cNvSpPr>
          <p:nvPr>
            <p:ph type="body"/>
          </p:nvPr>
        </p:nvSpPr>
        <p:spPr>
          <a:xfrm>
            <a:off x="677160" y="2160720"/>
            <a:ext cx="8596440" cy="3880440"/>
          </a:xfrm>
          <a:prstGeom prst="rect">
            <a:avLst/>
          </a:prstGeom>
        </p:spPr>
        <p:txBody>
          <a:bodyPr>
            <a:noAutofit/>
          </a:bodyPr>
          <a:p>
            <a:pPr marL="343080" indent="-342720">
              <a:lnSpc>
                <a:spcPct val="100000"/>
              </a:lnSpc>
              <a:spcBef>
                <a:spcPts val="1001"/>
              </a:spcBef>
              <a:buClr>
                <a:srgbClr val="5fcbef"/>
              </a:buClr>
              <a:buSzPct val="80000"/>
              <a:buFont typeface="Wingdings 3" charset="2"/>
              <a:buChar char=""/>
            </a:pPr>
            <a:r>
              <a:rPr b="0" lang="fr-FR" sz="1800" spc="-1" strike="noStrike">
                <a:solidFill>
                  <a:srgbClr val="404040"/>
                </a:solidFill>
                <a:latin typeface="Trebuchet MS"/>
              </a:rPr>
              <a:t>Modifier les styles du texte du masque</a:t>
            </a:r>
            <a:endParaRPr b="0" lang="en-US" sz="1800" spc="-1" strike="noStrike">
              <a:solidFill>
                <a:srgbClr val="404040"/>
              </a:solidFill>
              <a:latin typeface="Trebuchet MS"/>
            </a:endParaRPr>
          </a:p>
          <a:p>
            <a:pPr lvl="1" marL="743040" indent="-285480">
              <a:lnSpc>
                <a:spcPct val="100000"/>
              </a:lnSpc>
              <a:spcBef>
                <a:spcPts val="1001"/>
              </a:spcBef>
              <a:buClr>
                <a:srgbClr val="5fcbef"/>
              </a:buClr>
              <a:buSzPct val="80000"/>
              <a:buFont typeface="Wingdings 3" charset="2"/>
              <a:buChar char=""/>
            </a:pPr>
            <a:r>
              <a:rPr b="0" lang="fr-FR" sz="1600" spc="-1" strike="noStrike">
                <a:solidFill>
                  <a:srgbClr val="404040"/>
                </a:solidFill>
                <a:latin typeface="Trebuchet MS"/>
              </a:rPr>
              <a:t>Deuxième niveau</a:t>
            </a:r>
            <a:endParaRPr b="0" lang="en-US" sz="1600" spc="-1" strike="noStrike">
              <a:solidFill>
                <a:srgbClr val="404040"/>
              </a:solidFill>
              <a:latin typeface="Trebuchet MS"/>
            </a:endParaRPr>
          </a:p>
          <a:p>
            <a:pPr lvl="2" marL="1143000" indent="-228240">
              <a:lnSpc>
                <a:spcPct val="100000"/>
              </a:lnSpc>
              <a:spcBef>
                <a:spcPts val="1001"/>
              </a:spcBef>
              <a:buClr>
                <a:srgbClr val="5fcbef"/>
              </a:buClr>
              <a:buSzPct val="80000"/>
              <a:buFont typeface="Wingdings 3" charset="2"/>
              <a:buChar char=""/>
            </a:pPr>
            <a:r>
              <a:rPr b="0" lang="fr-FR" sz="1400" spc="-1" strike="noStrike">
                <a:solidFill>
                  <a:srgbClr val="404040"/>
                </a:solidFill>
                <a:latin typeface="Trebuchet MS"/>
              </a:rPr>
              <a:t>Troisième niveau</a:t>
            </a:r>
            <a:endParaRPr b="0" lang="en-US" sz="1400" spc="-1" strike="noStrike">
              <a:solidFill>
                <a:srgbClr val="404040"/>
              </a:solidFill>
              <a:latin typeface="Trebuchet MS"/>
            </a:endParaRPr>
          </a:p>
          <a:p>
            <a:pPr lvl="3" marL="1600200" indent="-228240">
              <a:lnSpc>
                <a:spcPct val="100000"/>
              </a:lnSpc>
              <a:spcBef>
                <a:spcPts val="1001"/>
              </a:spcBef>
              <a:buClr>
                <a:srgbClr val="5fcbef"/>
              </a:buClr>
              <a:buSzPct val="80000"/>
              <a:buFont typeface="Wingdings 3" charset="2"/>
              <a:buChar char=""/>
            </a:pPr>
            <a:r>
              <a:rPr b="0" lang="fr-FR" sz="1200" spc="-1" strike="noStrike">
                <a:solidFill>
                  <a:srgbClr val="404040"/>
                </a:solidFill>
                <a:latin typeface="Trebuchet MS"/>
              </a:rPr>
              <a:t>Quatrième niveau</a:t>
            </a:r>
            <a:endParaRPr b="0" lang="en-US" sz="1200" spc="-1" strike="noStrike">
              <a:solidFill>
                <a:srgbClr val="404040"/>
              </a:solidFill>
              <a:latin typeface="Trebuchet MS"/>
            </a:endParaRPr>
          </a:p>
          <a:p>
            <a:pPr lvl="4" marL="2057400" indent="-228240">
              <a:lnSpc>
                <a:spcPct val="100000"/>
              </a:lnSpc>
              <a:spcBef>
                <a:spcPts val="1001"/>
              </a:spcBef>
              <a:buClr>
                <a:srgbClr val="5fcbef"/>
              </a:buClr>
              <a:buSzPct val="80000"/>
              <a:buFont typeface="Wingdings 3" charset="2"/>
              <a:buChar char=""/>
            </a:pPr>
            <a:r>
              <a:rPr b="0" lang="fr-FR" sz="1200" spc="-1" strike="noStrike">
                <a:solidFill>
                  <a:srgbClr val="404040"/>
                </a:solidFill>
                <a:latin typeface="Trebuchet MS"/>
              </a:rPr>
              <a:t>Cinquième niveau</a:t>
            </a:r>
            <a:endParaRPr b="0" lang="en-US" sz="1200" spc="-1" strike="noStrike">
              <a:solidFill>
                <a:srgbClr val="404040"/>
              </a:solidFill>
              <a:latin typeface="Trebuchet MS"/>
            </a:endParaRPr>
          </a:p>
        </p:txBody>
      </p:sp>
      <p:sp>
        <p:nvSpPr>
          <p:cNvPr id="76" name="PlaceHolder 3"/>
          <p:cNvSpPr>
            <a:spLocks noGrp="1"/>
          </p:cNvSpPr>
          <p:nvPr>
            <p:ph type="dt"/>
          </p:nvPr>
        </p:nvSpPr>
        <p:spPr>
          <a:xfrm>
            <a:off x="7205040" y="6041520"/>
            <a:ext cx="911520" cy="364680"/>
          </a:xfrm>
          <a:prstGeom prst="rect">
            <a:avLst/>
          </a:prstGeom>
        </p:spPr>
        <p:txBody>
          <a:bodyPr anchor="ctr">
            <a:noAutofit/>
          </a:bodyPr>
          <a:p>
            <a:pPr algn="r">
              <a:lnSpc>
                <a:spcPct val="100000"/>
              </a:lnSpc>
            </a:pPr>
            <a:fld id="{06004C2C-7E14-42DB-97BC-46D86C5D3A56}" type="datetime">
              <a:rPr b="0" lang="en-US" sz="900" spc="-1" strike="noStrike">
                <a:solidFill>
                  <a:srgbClr val="8b8b8b"/>
                </a:solidFill>
                <a:latin typeface="Trebuchet MS"/>
              </a:rPr>
              <a:t>12/16/21</a:t>
            </a:fld>
            <a:endParaRPr b="0" lang="fr-FR" sz="900" spc="-1" strike="noStrike">
              <a:latin typeface="Times New Roman"/>
            </a:endParaRPr>
          </a:p>
        </p:txBody>
      </p:sp>
      <p:sp>
        <p:nvSpPr>
          <p:cNvPr id="77" name="PlaceHolder 4"/>
          <p:cNvSpPr>
            <a:spLocks noGrp="1"/>
          </p:cNvSpPr>
          <p:nvPr>
            <p:ph type="ftr"/>
          </p:nvPr>
        </p:nvSpPr>
        <p:spPr>
          <a:xfrm>
            <a:off x="677160" y="6041520"/>
            <a:ext cx="6297120" cy="364680"/>
          </a:xfrm>
          <a:prstGeom prst="rect">
            <a:avLst/>
          </a:prstGeom>
        </p:spPr>
        <p:txBody>
          <a:bodyPr anchor="ctr">
            <a:noAutofit/>
          </a:bodyPr>
          <a:p>
            <a:endParaRPr b="0" lang="fr-FR" sz="2400" spc="-1" strike="noStrike">
              <a:latin typeface="Times New Roman"/>
            </a:endParaRPr>
          </a:p>
        </p:txBody>
      </p:sp>
      <p:sp>
        <p:nvSpPr>
          <p:cNvPr id="78" name="PlaceHolder 5"/>
          <p:cNvSpPr>
            <a:spLocks noGrp="1"/>
          </p:cNvSpPr>
          <p:nvPr>
            <p:ph type="sldNum"/>
          </p:nvPr>
        </p:nvSpPr>
        <p:spPr>
          <a:xfrm>
            <a:off x="8590680" y="6041520"/>
            <a:ext cx="682920" cy="364680"/>
          </a:xfrm>
          <a:prstGeom prst="rect">
            <a:avLst/>
          </a:prstGeom>
        </p:spPr>
        <p:txBody>
          <a:bodyPr anchor="ctr">
            <a:noAutofit/>
          </a:bodyPr>
          <a:p>
            <a:pPr algn="r">
              <a:lnSpc>
                <a:spcPct val="100000"/>
              </a:lnSpc>
            </a:pPr>
            <a:fld id="{FD8B7AC3-AEE4-4376-9A85-B7FB136CF85C}" type="slidenum">
              <a:rPr b="0" lang="en-US" sz="900" spc="-1" strike="noStrike">
                <a:solidFill>
                  <a:srgbClr val="5fcbef"/>
                </a:solidFill>
                <a:latin typeface="Trebuchet MS"/>
              </a:rPr>
              <a:t>&lt;numéro&gt;</a:t>
            </a:fld>
            <a:endParaRPr b="0" lang="fr-FR" sz="900" spc="-1" strike="noStrike">
              <a:latin typeface="Times New Roman"/>
            </a:endParaRPr>
          </a:p>
        </p:txBody>
      </p:sp>
    </p:spTree>
  </p:cSld>
  <p:clrMap bg1="lt1" bg2="lt2" tx1="dk1" tx2="dk2" accent1="accent1" accent2="accent2" accent3="accent3" accent4="accent4" accent5="accent5" accent6="accent6" hlink="hlink" folHlink="folHlink"/>
  <p:sldLayoutIdLst>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Lst>
</p:sldMaster>
</file>

<file path=ppt/slides/_rels/slide1.xml.rels><?xml version="1.0" encoding="UTF-8"?>
<Relationships xmlns="http://schemas.openxmlformats.org/package/2006/relationships"><Relationship Id="rId1" Type="http://schemas.openxmlformats.org/officeDocument/2006/relationships/slideLayout" Target="../slideLayouts/slideLayout2.xml"/>
</Relationships>
</file>

<file path=ppt/slides/_rels/slide10.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11.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12.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13.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14.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15.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16.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17.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18.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19.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2.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20.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21.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22.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23.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24.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25.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26.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27.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28.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29.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3.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30.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31.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32.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33.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34.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35.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36.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37.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38.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39.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4.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40.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41.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42.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43.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44.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45.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46.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47.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48.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5.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6.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7.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8.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9.xml.rels><?xml version="1.0" encoding="UTF-8"?>
<Relationships xmlns="http://schemas.openxmlformats.org/package/2006/relationships"><Relationship Id="rId1" Type="http://schemas.openxmlformats.org/officeDocument/2006/relationships/slideLayout" Target="../slideLayouts/slideLayout13.xml"/>
</Relationships>
</file>

<file path=ppt/slides/slide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15" name="Titre 1"/>
          <p:cNvSpPr txBox="1"/>
          <p:nvPr/>
        </p:nvSpPr>
        <p:spPr>
          <a:xfrm>
            <a:off x="1506960" y="2404440"/>
            <a:ext cx="7766640" cy="1645920"/>
          </a:xfrm>
          <a:prstGeom prst="rect">
            <a:avLst/>
          </a:prstGeom>
          <a:noFill/>
          <a:ln w="0">
            <a:noFill/>
          </a:ln>
        </p:spPr>
        <p:txBody>
          <a:bodyPr anchor="b">
            <a:noAutofit/>
          </a:bodyPr>
          <a:p>
            <a:pPr algn="ctr">
              <a:lnSpc>
                <a:spcPct val="100000"/>
              </a:lnSpc>
            </a:pPr>
            <a:r>
              <a:rPr b="0" lang="fr-FR" sz="5400" spc="-1" strike="noStrike">
                <a:solidFill>
                  <a:srgbClr val="5fcbef"/>
                </a:solidFill>
                <a:latin typeface="Trebuchet MS"/>
              </a:rPr>
              <a:t>Comment écrire une nouvelle?</a:t>
            </a:r>
            <a:endParaRPr b="0" lang="en-US" sz="5400" spc="-1" strike="noStrike">
              <a:solidFill>
                <a:srgbClr val="000000"/>
              </a:solidFill>
              <a:latin typeface="Trebuchet MS"/>
            </a:endParaRPr>
          </a:p>
        </p:txBody>
      </p:sp>
      <p:sp>
        <p:nvSpPr>
          <p:cNvPr id="116" name="Sous-titre 2"/>
          <p:cNvSpPr txBox="1"/>
          <p:nvPr/>
        </p:nvSpPr>
        <p:spPr>
          <a:xfrm>
            <a:off x="1506960" y="4050720"/>
            <a:ext cx="7766640" cy="1096560"/>
          </a:xfrm>
          <a:prstGeom prst="rect">
            <a:avLst/>
          </a:prstGeom>
          <a:noFill/>
          <a:ln w="0">
            <a:noFill/>
          </a:ln>
        </p:spPr>
        <p:txBody>
          <a:bodyPr>
            <a:noAutofit/>
          </a:bodyPr>
          <a:p>
            <a:pPr algn="ctr"/>
            <a:endParaRPr b="0" lang="fr-FR" sz="3200" spc="-1" strike="noStrike">
              <a:latin typeface="Arial"/>
            </a:endParaRPr>
          </a:p>
        </p:txBody>
      </p:sp>
    </p:spTree>
  </p:cSld>
  <mc:AlternateContent>
    <mc:Choice Requires="p14">
      <p:transition spd="slow" p14:dur="2000"/>
    </mc:Choice>
    <mc:Fallback>
      <p:transition spd="slow"/>
    </mc:Fallback>
  </mc:AlternateContent>
</p:sld>
</file>

<file path=ppt/slides/slide10.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33" name="Titre 1"/>
          <p:cNvSpPr txBox="1"/>
          <p:nvPr/>
        </p:nvSpPr>
        <p:spPr>
          <a:xfrm>
            <a:off x="677160" y="609480"/>
            <a:ext cx="8596440" cy="1320480"/>
          </a:xfrm>
          <a:prstGeom prst="rect">
            <a:avLst/>
          </a:prstGeom>
          <a:noFill/>
          <a:ln w="0">
            <a:noFill/>
          </a:ln>
        </p:spPr>
        <p:txBody>
          <a:bodyPr>
            <a:noAutofit/>
          </a:bodyPr>
          <a:p>
            <a:pPr>
              <a:lnSpc>
                <a:spcPct val="100000"/>
              </a:lnSpc>
            </a:pPr>
            <a:r>
              <a:rPr b="0" lang="fr-FR" sz="3600" spc="-1" strike="noStrike">
                <a:solidFill>
                  <a:srgbClr val="5fcbef"/>
                </a:solidFill>
                <a:latin typeface="Trebuchet MS"/>
              </a:rPr>
              <a:t>Les grandes règles de base</a:t>
            </a:r>
            <a:endParaRPr b="0" lang="en-US" sz="3600" spc="-1" strike="noStrike">
              <a:solidFill>
                <a:srgbClr val="000000"/>
              </a:solidFill>
              <a:latin typeface="Trebuchet MS"/>
            </a:endParaRPr>
          </a:p>
        </p:txBody>
      </p:sp>
      <p:sp>
        <p:nvSpPr>
          <p:cNvPr id="134" name="Espace réservé du contenu 2"/>
          <p:cNvSpPr txBox="1"/>
          <p:nvPr/>
        </p:nvSpPr>
        <p:spPr>
          <a:xfrm>
            <a:off x="677160" y="2160720"/>
            <a:ext cx="8596440" cy="3880440"/>
          </a:xfrm>
          <a:prstGeom prst="rect">
            <a:avLst/>
          </a:prstGeom>
          <a:noFill/>
          <a:ln w="0">
            <a:noFill/>
          </a:ln>
        </p:spPr>
        <p:txBody>
          <a:bodyPr>
            <a:normAutofit/>
          </a:bodyPr>
          <a:p>
            <a:pPr marL="343080" indent="-342720">
              <a:lnSpc>
                <a:spcPct val="120000"/>
              </a:lnSpc>
              <a:spcBef>
                <a:spcPts val="1001"/>
              </a:spcBef>
              <a:buClr>
                <a:srgbClr val="5fcbef"/>
              </a:buClr>
              <a:buSzPct val="80000"/>
              <a:buFont typeface="Wingdings 3" charset="2"/>
              <a:buChar char=""/>
            </a:pPr>
            <a:r>
              <a:rPr b="1" lang="fr-FR" sz="1800" spc="-1" strike="noStrike">
                <a:solidFill>
                  <a:srgbClr val="404040"/>
                </a:solidFill>
                <a:latin typeface="Verdana"/>
              </a:rPr>
              <a:t>Dans une nouvelle, le nombre de personnages est réduit</a:t>
            </a:r>
            <a:r>
              <a:rPr b="0" lang="fr-FR" sz="1800" spc="-1" strike="noStrike">
                <a:solidFill>
                  <a:srgbClr val="404040"/>
                </a:solidFill>
                <a:latin typeface="Verdana"/>
              </a:rPr>
              <a:t> : jamais plus de trois. Un ou deux, c’est encore mieux.</a:t>
            </a:r>
            <a:endParaRPr b="0" lang="en-US" sz="1800" spc="-1" strike="noStrike">
              <a:solidFill>
                <a:srgbClr val="404040"/>
              </a:solidFill>
              <a:latin typeface="Trebuchet MS"/>
            </a:endParaRPr>
          </a:p>
          <a:p>
            <a:pPr marL="343080" indent="-342720">
              <a:lnSpc>
                <a:spcPct val="120000"/>
              </a:lnSpc>
              <a:spcBef>
                <a:spcPts val="1001"/>
              </a:spcBef>
              <a:buClr>
                <a:srgbClr val="5fcbef"/>
              </a:buClr>
              <a:buSzPct val="80000"/>
              <a:buFont typeface="Wingdings 3" charset="2"/>
              <a:buChar char=""/>
            </a:pPr>
            <a:r>
              <a:rPr b="1" lang="fr-FR" sz="1800" spc="-1" strike="noStrike">
                <a:solidFill>
                  <a:srgbClr val="404040"/>
                </a:solidFill>
                <a:latin typeface="Verdana"/>
              </a:rPr>
              <a:t>La nouvelle doit démarrer fort et finir très fort.</a:t>
            </a:r>
            <a:r>
              <a:rPr b="0" lang="fr-FR" sz="1800" spc="-1" strike="noStrike">
                <a:solidFill>
                  <a:srgbClr val="404040"/>
                </a:solidFill>
                <a:latin typeface="Verdana"/>
              </a:rPr>
              <a:t> Les lecteurs doivent, dès les premières lignes, être captés par le climat général.</a:t>
            </a:r>
            <a:endParaRPr b="0" lang="en-US" sz="1800" spc="-1" strike="noStrike">
              <a:solidFill>
                <a:srgbClr val="404040"/>
              </a:solidFill>
              <a:latin typeface="Trebuchet MS"/>
            </a:endParaRPr>
          </a:p>
          <a:p>
            <a:pPr marL="343080" indent="-342720">
              <a:lnSpc>
                <a:spcPct val="120000"/>
              </a:lnSpc>
              <a:spcBef>
                <a:spcPts val="1001"/>
              </a:spcBef>
              <a:buClr>
                <a:srgbClr val="5fcbef"/>
              </a:buClr>
              <a:buSzPct val="80000"/>
              <a:buFont typeface="Wingdings 3" charset="2"/>
              <a:buChar char=""/>
            </a:pPr>
            <a:r>
              <a:rPr b="1" lang="fr-FR" sz="1800" spc="-1" strike="noStrike">
                <a:solidFill>
                  <a:srgbClr val="404040"/>
                </a:solidFill>
                <a:latin typeface="Verdana"/>
              </a:rPr>
              <a:t>La nouvelle doit se lire d’une traite</a:t>
            </a:r>
            <a:r>
              <a:rPr b="0" lang="fr-FR" sz="1800" spc="-1" strike="noStrike">
                <a:solidFill>
                  <a:srgbClr val="404040"/>
                </a:solidFill>
                <a:latin typeface="Verdana"/>
              </a:rPr>
              <a:t>. C’est toujours une histoire courte et attractive.</a:t>
            </a:r>
            <a:br/>
            <a:r>
              <a:rPr b="0" lang="fr-FR" sz="1800" spc="-1" strike="noStrike">
                <a:solidFill>
                  <a:srgbClr val="404040"/>
                </a:solidFill>
                <a:latin typeface="Verdana"/>
              </a:rPr>
              <a:t>- Le style doit être vif, concis et avec du rythme. </a:t>
            </a:r>
            <a:r>
              <a:rPr b="0" lang="fr-FR" sz="1800" spc="-1" strike="noStrike" u="sng">
                <a:solidFill>
                  <a:srgbClr val="404040"/>
                </a:solidFill>
                <a:uFillTx/>
                <a:latin typeface="Verdana"/>
              </a:rPr>
              <a:t>Pas de temps mort</a:t>
            </a:r>
            <a:r>
              <a:rPr b="0" lang="fr-FR" sz="1800" spc="-1" strike="noStrike">
                <a:solidFill>
                  <a:srgbClr val="404040"/>
                </a:solidFill>
                <a:latin typeface="Verdana"/>
              </a:rPr>
              <a:t>.</a:t>
            </a:r>
            <a:br/>
            <a:r>
              <a:rPr b="0" lang="fr-FR" sz="1800" spc="-1" strike="noStrike">
                <a:solidFill>
                  <a:srgbClr val="404040"/>
                </a:solidFill>
                <a:latin typeface="Verdana"/>
              </a:rPr>
              <a:t>Supprimer tous les adjectifs ou adverbes inutiles.</a:t>
            </a:r>
            <a:endParaRPr b="0" lang="en-US" sz="1800" spc="-1" strike="noStrike">
              <a:solidFill>
                <a:srgbClr val="404040"/>
              </a:solidFill>
              <a:latin typeface="Trebuchet MS"/>
            </a:endParaRPr>
          </a:p>
          <a:p>
            <a:pPr>
              <a:lnSpc>
                <a:spcPct val="100000"/>
              </a:lnSpc>
              <a:spcBef>
                <a:spcPts val="1001"/>
              </a:spcBef>
            </a:pPr>
            <a:endParaRPr b="0" lang="en-US" sz="1800" spc="-1" strike="noStrike">
              <a:solidFill>
                <a:srgbClr val="404040"/>
              </a:solidFill>
              <a:latin typeface="Trebuchet MS"/>
            </a:endParaRPr>
          </a:p>
        </p:txBody>
      </p:sp>
    </p:spTree>
  </p:cSld>
  <mc:AlternateContent>
    <mc:Choice Requires="p14">
      <p:transition spd="slow" p14:dur="2000"/>
    </mc:Choice>
    <mc:Fallback>
      <p:transition spd="slow"/>
    </mc:Fallback>
  </mc:AlternateContent>
</p:sld>
</file>

<file path=ppt/slides/slide1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35" name="Titre 1"/>
          <p:cNvSpPr txBox="1"/>
          <p:nvPr/>
        </p:nvSpPr>
        <p:spPr>
          <a:xfrm>
            <a:off x="677160" y="609480"/>
            <a:ext cx="8596440" cy="1320480"/>
          </a:xfrm>
          <a:prstGeom prst="rect">
            <a:avLst/>
          </a:prstGeom>
          <a:noFill/>
          <a:ln w="0">
            <a:noFill/>
          </a:ln>
        </p:spPr>
        <p:txBody>
          <a:bodyPr>
            <a:noAutofit/>
          </a:bodyPr>
          <a:p>
            <a:pPr>
              <a:lnSpc>
                <a:spcPct val="100000"/>
              </a:lnSpc>
            </a:pPr>
            <a:r>
              <a:rPr b="0" lang="fr-FR" sz="3600" spc="-1" strike="noStrike">
                <a:solidFill>
                  <a:srgbClr val="5fcbef"/>
                </a:solidFill>
                <a:latin typeface="Trebuchet MS"/>
              </a:rPr>
              <a:t>Les grandes règles de base</a:t>
            </a:r>
            <a:endParaRPr b="0" lang="en-US" sz="3600" spc="-1" strike="noStrike">
              <a:solidFill>
                <a:srgbClr val="000000"/>
              </a:solidFill>
              <a:latin typeface="Trebuchet MS"/>
            </a:endParaRPr>
          </a:p>
        </p:txBody>
      </p:sp>
      <p:sp>
        <p:nvSpPr>
          <p:cNvPr id="136" name="Espace réservé du contenu 2"/>
          <p:cNvSpPr txBox="1"/>
          <p:nvPr/>
        </p:nvSpPr>
        <p:spPr>
          <a:xfrm>
            <a:off x="677160" y="2160720"/>
            <a:ext cx="8596440" cy="3880440"/>
          </a:xfrm>
          <a:prstGeom prst="rect">
            <a:avLst/>
          </a:prstGeom>
          <a:noFill/>
          <a:ln w="0">
            <a:noFill/>
          </a:ln>
        </p:spPr>
        <p:txBody>
          <a:bodyPr>
            <a:normAutofit fontScale="70000"/>
          </a:bodyPr>
          <a:p>
            <a:pPr marL="343080" indent="-342720">
              <a:lnSpc>
                <a:spcPct val="120000"/>
              </a:lnSpc>
              <a:spcBef>
                <a:spcPts val="1001"/>
              </a:spcBef>
              <a:buClr>
                <a:srgbClr val="5fcbef"/>
              </a:buClr>
              <a:buSzPct val="80000"/>
              <a:buFont typeface="Wingdings 3" charset="2"/>
              <a:buChar char=""/>
            </a:pPr>
            <a:r>
              <a:rPr b="1" lang="fr-FR" sz="1800" spc="-1" strike="noStrike">
                <a:solidFill>
                  <a:srgbClr val="404040"/>
                </a:solidFill>
                <a:latin typeface="Verdana"/>
              </a:rPr>
              <a:t>Dans une nouvelle, le nombre de personnages est réduit</a:t>
            </a:r>
            <a:r>
              <a:rPr b="0" lang="fr-FR" sz="1800" spc="-1" strike="noStrike">
                <a:solidFill>
                  <a:srgbClr val="404040"/>
                </a:solidFill>
                <a:latin typeface="Verdana"/>
              </a:rPr>
              <a:t> : jamais plus de trois. Un ou deux, c’est encore mieux.</a:t>
            </a:r>
            <a:endParaRPr b="0" lang="en-US" sz="1800" spc="-1" strike="noStrike">
              <a:solidFill>
                <a:srgbClr val="404040"/>
              </a:solidFill>
              <a:latin typeface="Trebuchet MS"/>
            </a:endParaRPr>
          </a:p>
          <a:p>
            <a:pPr marL="343080" indent="-342720">
              <a:lnSpc>
                <a:spcPct val="120000"/>
              </a:lnSpc>
              <a:spcBef>
                <a:spcPts val="1001"/>
              </a:spcBef>
              <a:buClr>
                <a:srgbClr val="5fcbef"/>
              </a:buClr>
              <a:buSzPct val="80000"/>
              <a:buFont typeface="Wingdings 3" charset="2"/>
              <a:buChar char=""/>
            </a:pPr>
            <a:r>
              <a:rPr b="1" lang="fr-FR" sz="1800" spc="-1" strike="noStrike">
                <a:solidFill>
                  <a:srgbClr val="404040"/>
                </a:solidFill>
                <a:latin typeface="Verdana"/>
              </a:rPr>
              <a:t>La nouvelle doit démarrer fort et finir très fort.</a:t>
            </a:r>
            <a:r>
              <a:rPr b="0" lang="fr-FR" sz="1800" spc="-1" strike="noStrike">
                <a:solidFill>
                  <a:srgbClr val="404040"/>
                </a:solidFill>
                <a:latin typeface="Verdana"/>
              </a:rPr>
              <a:t> Les lecteurs doivent, dès les premières lignes, être captés par le climat général.</a:t>
            </a:r>
            <a:endParaRPr b="0" lang="en-US" sz="1800" spc="-1" strike="noStrike">
              <a:solidFill>
                <a:srgbClr val="404040"/>
              </a:solidFill>
              <a:latin typeface="Trebuchet MS"/>
            </a:endParaRPr>
          </a:p>
          <a:p>
            <a:pPr marL="343080" indent="-342720">
              <a:lnSpc>
                <a:spcPct val="120000"/>
              </a:lnSpc>
              <a:spcBef>
                <a:spcPts val="1001"/>
              </a:spcBef>
              <a:buClr>
                <a:srgbClr val="5fcbef"/>
              </a:buClr>
              <a:buSzPct val="80000"/>
              <a:buFont typeface="Wingdings 3" charset="2"/>
              <a:buChar char=""/>
            </a:pPr>
            <a:r>
              <a:rPr b="1" lang="fr-FR" sz="1800" spc="-1" strike="noStrike">
                <a:solidFill>
                  <a:srgbClr val="404040"/>
                </a:solidFill>
                <a:latin typeface="Verdana"/>
              </a:rPr>
              <a:t>La nouvelle doit se lire d’une traite</a:t>
            </a:r>
            <a:r>
              <a:rPr b="0" lang="fr-FR" sz="1800" spc="-1" strike="noStrike">
                <a:solidFill>
                  <a:srgbClr val="404040"/>
                </a:solidFill>
                <a:latin typeface="Verdana"/>
              </a:rPr>
              <a:t>. C’est toujours une histoire courte et attractive.</a:t>
            </a:r>
            <a:br/>
            <a:r>
              <a:rPr b="0" lang="fr-FR" sz="1800" spc="-1" strike="noStrike">
                <a:solidFill>
                  <a:srgbClr val="404040"/>
                </a:solidFill>
                <a:latin typeface="Verdana"/>
              </a:rPr>
              <a:t>- Le style doit être vif, concis et avec du rythme. </a:t>
            </a:r>
            <a:r>
              <a:rPr b="0" lang="fr-FR" sz="1800" spc="-1" strike="noStrike" u="sng">
                <a:solidFill>
                  <a:srgbClr val="404040"/>
                </a:solidFill>
                <a:uFillTx/>
                <a:latin typeface="Verdana"/>
              </a:rPr>
              <a:t>Pas de temps mort</a:t>
            </a:r>
            <a:r>
              <a:rPr b="0" lang="fr-FR" sz="1800" spc="-1" strike="noStrike">
                <a:solidFill>
                  <a:srgbClr val="404040"/>
                </a:solidFill>
                <a:latin typeface="Verdana"/>
              </a:rPr>
              <a:t>.</a:t>
            </a:r>
            <a:br/>
            <a:r>
              <a:rPr b="0" lang="fr-FR" sz="1800" spc="-1" strike="noStrike">
                <a:solidFill>
                  <a:srgbClr val="404040"/>
                </a:solidFill>
                <a:latin typeface="Verdana"/>
              </a:rPr>
              <a:t>Supprimer tous les adjectifs ou adverbes inutiles.</a:t>
            </a:r>
            <a:endParaRPr b="0" lang="en-US" sz="1800" spc="-1" strike="noStrike">
              <a:solidFill>
                <a:srgbClr val="404040"/>
              </a:solidFill>
              <a:latin typeface="Trebuchet MS"/>
            </a:endParaRPr>
          </a:p>
          <a:p>
            <a:pPr marL="343080" indent="-342720">
              <a:lnSpc>
                <a:spcPct val="120000"/>
              </a:lnSpc>
              <a:spcBef>
                <a:spcPts val="1001"/>
              </a:spcBef>
              <a:buClr>
                <a:srgbClr val="5fcbef"/>
              </a:buClr>
              <a:buSzPct val="80000"/>
              <a:buFont typeface="Wingdings 3" charset="2"/>
              <a:buChar char=""/>
            </a:pPr>
            <a:r>
              <a:rPr b="1" lang="fr-FR" sz="1800" spc="-1" strike="noStrike">
                <a:solidFill>
                  <a:srgbClr val="404040"/>
                </a:solidFill>
                <a:latin typeface="Verdana"/>
              </a:rPr>
              <a:t>La chute, (fin) en deux ou trois lignes, doit étonner, surprendre ou émouvoir.</a:t>
            </a:r>
            <a:br/>
            <a:r>
              <a:rPr b="0" lang="fr-FR" sz="1800" spc="-1" strike="noStrike">
                <a:solidFill>
                  <a:srgbClr val="404040"/>
                </a:solidFill>
                <a:latin typeface="Verdana"/>
              </a:rPr>
              <a:t>Une bonne chute est imprévisible, elle arrive comme une surprise. Souvent, la fin déconcerte et nous laisse quelques instants décontenancés.</a:t>
            </a:r>
            <a:endParaRPr b="0" lang="en-US" sz="1800" spc="-1" strike="noStrike">
              <a:solidFill>
                <a:srgbClr val="404040"/>
              </a:solidFill>
              <a:latin typeface="Trebuchet MS"/>
            </a:endParaRPr>
          </a:p>
          <a:p>
            <a:pPr>
              <a:lnSpc>
                <a:spcPct val="100000"/>
              </a:lnSpc>
              <a:spcBef>
                <a:spcPts val="1001"/>
              </a:spcBef>
            </a:pPr>
            <a:endParaRPr b="0" lang="en-US" sz="1800" spc="-1" strike="noStrike">
              <a:solidFill>
                <a:srgbClr val="404040"/>
              </a:solidFill>
              <a:latin typeface="Trebuchet MS"/>
            </a:endParaRPr>
          </a:p>
        </p:txBody>
      </p:sp>
    </p:spTree>
  </p:cSld>
  <mc:AlternateContent>
    <mc:Choice Requires="p14">
      <p:transition spd="slow" p14:dur="2000"/>
    </mc:Choice>
    <mc:Fallback>
      <p:transition spd="slow"/>
    </mc:Fallback>
  </mc:AlternateContent>
</p:sld>
</file>

<file path=ppt/slides/slide12.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37" name="Titre 1"/>
          <p:cNvSpPr txBox="1"/>
          <p:nvPr/>
        </p:nvSpPr>
        <p:spPr>
          <a:xfrm>
            <a:off x="677160" y="609480"/>
            <a:ext cx="8596440" cy="1320480"/>
          </a:xfrm>
          <a:prstGeom prst="rect">
            <a:avLst/>
          </a:prstGeom>
          <a:noFill/>
          <a:ln w="0">
            <a:noFill/>
          </a:ln>
        </p:spPr>
        <p:txBody>
          <a:bodyPr>
            <a:noAutofit/>
          </a:bodyPr>
          <a:p>
            <a:pPr>
              <a:lnSpc>
                <a:spcPct val="100000"/>
              </a:lnSpc>
            </a:pPr>
            <a:r>
              <a:rPr b="1" lang="fr-FR" sz="3600" spc="-1" strike="noStrike">
                <a:solidFill>
                  <a:srgbClr val="5fcbef"/>
                </a:solidFill>
                <a:latin typeface="Verdana"/>
              </a:rPr>
              <a:t>Laissez reposer</a:t>
            </a:r>
            <a:br/>
            <a:endParaRPr b="0" lang="en-US" sz="3600" spc="-1" strike="noStrike">
              <a:solidFill>
                <a:srgbClr val="000000"/>
              </a:solidFill>
              <a:latin typeface="Trebuchet MS"/>
            </a:endParaRPr>
          </a:p>
        </p:txBody>
      </p:sp>
      <p:sp>
        <p:nvSpPr>
          <p:cNvPr id="138" name="Espace réservé du contenu 2"/>
          <p:cNvSpPr txBox="1"/>
          <p:nvPr/>
        </p:nvSpPr>
        <p:spPr>
          <a:xfrm>
            <a:off x="677160" y="2160720"/>
            <a:ext cx="8596440" cy="3880440"/>
          </a:xfrm>
          <a:prstGeom prst="rect">
            <a:avLst/>
          </a:prstGeom>
          <a:noFill/>
          <a:ln w="0">
            <a:noFill/>
          </a:ln>
        </p:spPr>
        <p:txBody>
          <a:bodyPr>
            <a:normAutofit/>
          </a:bodyPr>
          <a:p>
            <a:pPr>
              <a:lnSpc>
                <a:spcPct val="120000"/>
              </a:lnSpc>
              <a:spcBef>
                <a:spcPts val="1001"/>
              </a:spcBef>
              <a:tabLst>
                <a:tab algn="l" pos="0"/>
              </a:tabLst>
            </a:pPr>
            <a:endParaRPr b="0" lang="en-US" sz="1800" spc="-1" strike="noStrike">
              <a:solidFill>
                <a:srgbClr val="404040"/>
              </a:solidFill>
              <a:latin typeface="Trebuchet MS"/>
            </a:endParaRPr>
          </a:p>
          <a:p>
            <a:pPr marL="343080" indent="-342720">
              <a:lnSpc>
                <a:spcPct val="120000"/>
              </a:lnSpc>
              <a:spcBef>
                <a:spcPts val="1001"/>
              </a:spcBef>
              <a:buClr>
                <a:srgbClr val="5fcbef"/>
              </a:buClr>
              <a:buSzPct val="80000"/>
              <a:buFont typeface="Wingdings 3" charset="2"/>
              <a:buChar char=""/>
              <a:tabLst>
                <a:tab algn="l" pos="0"/>
              </a:tabLst>
            </a:pPr>
            <a:r>
              <a:rPr b="0" lang="fr-FR" sz="1800" spc="-1" strike="noStrike">
                <a:solidFill>
                  <a:srgbClr val="404040"/>
                </a:solidFill>
                <a:latin typeface="Verdana"/>
              </a:rPr>
              <a:t>Une fois écrite, laissez reposer votre nouvelle pendant quelques jours.</a:t>
            </a:r>
            <a:endParaRPr b="0" lang="en-US" sz="1800" spc="-1" strike="noStrike">
              <a:solidFill>
                <a:srgbClr val="404040"/>
              </a:solidFill>
              <a:latin typeface="Trebuchet MS"/>
            </a:endParaRPr>
          </a:p>
          <a:p>
            <a:pPr marL="343080" indent="-342720">
              <a:lnSpc>
                <a:spcPct val="120000"/>
              </a:lnSpc>
              <a:spcBef>
                <a:spcPts val="1001"/>
              </a:spcBef>
              <a:buClr>
                <a:srgbClr val="5fcbef"/>
              </a:buClr>
              <a:buSzPct val="80000"/>
              <a:buFont typeface="Wingdings 3" charset="2"/>
              <a:buChar char=""/>
              <a:tabLst>
                <a:tab algn="l" pos="0"/>
              </a:tabLst>
            </a:pPr>
            <a:r>
              <a:rPr b="0" lang="fr-FR" sz="1800" spc="-1" strike="noStrike">
                <a:solidFill>
                  <a:srgbClr val="404040"/>
                </a:solidFill>
                <a:latin typeface="Verdana"/>
              </a:rPr>
              <a:t>Puis, avec le recul, supprimez les ornements, ils nuisent à la force de la nouvelle.</a:t>
            </a:r>
            <a:endParaRPr b="0" lang="en-US" sz="1800" spc="-1" strike="noStrike">
              <a:solidFill>
                <a:srgbClr val="404040"/>
              </a:solidFill>
              <a:latin typeface="Trebuchet MS"/>
            </a:endParaRPr>
          </a:p>
          <a:p>
            <a:pPr marL="343080" indent="-342720">
              <a:lnSpc>
                <a:spcPct val="120000"/>
              </a:lnSpc>
              <a:spcBef>
                <a:spcPts val="1001"/>
              </a:spcBef>
              <a:buClr>
                <a:srgbClr val="5fcbef"/>
              </a:buClr>
              <a:buSzPct val="80000"/>
              <a:buFont typeface="Wingdings 3" charset="2"/>
              <a:buChar char=""/>
              <a:tabLst>
                <a:tab algn="l" pos="0"/>
              </a:tabLst>
            </a:pPr>
            <a:r>
              <a:rPr b="0" lang="fr-FR" sz="1800" spc="-1" strike="noStrike">
                <a:solidFill>
                  <a:srgbClr val="404040"/>
                </a:solidFill>
                <a:latin typeface="Verdana"/>
              </a:rPr>
              <a:t>Faites comme Charles Chaplin qui disait qu’après un film il « secouait l’arbre », il faut, disait-il ne garder que ce qui tient aux branches.</a:t>
            </a:r>
            <a:endParaRPr b="0" lang="en-US" sz="1800" spc="-1" strike="noStrike">
              <a:solidFill>
                <a:srgbClr val="404040"/>
              </a:solidFill>
              <a:latin typeface="Trebuchet MS"/>
            </a:endParaRPr>
          </a:p>
          <a:p>
            <a:pPr>
              <a:lnSpc>
                <a:spcPct val="100000"/>
              </a:lnSpc>
              <a:spcBef>
                <a:spcPts val="1001"/>
              </a:spcBef>
              <a:tabLst>
                <a:tab algn="l" pos="0"/>
              </a:tabLst>
            </a:pPr>
            <a:endParaRPr b="0" lang="en-US" sz="1800" spc="-1" strike="noStrike">
              <a:solidFill>
                <a:srgbClr val="404040"/>
              </a:solidFill>
              <a:latin typeface="Trebuchet MS"/>
            </a:endParaRPr>
          </a:p>
        </p:txBody>
      </p:sp>
    </p:spTree>
  </p:cSld>
  <mc:AlternateContent>
    <mc:Choice Requires="p14">
      <p:transition spd="slow" p14:dur="2000"/>
    </mc:Choice>
    <mc:Fallback>
      <p:transition spd="slow"/>
    </mc:Fallback>
  </mc:AlternateContent>
</p:sld>
</file>

<file path=ppt/slides/slide13.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39" name="Titre 1"/>
          <p:cNvSpPr txBox="1"/>
          <p:nvPr/>
        </p:nvSpPr>
        <p:spPr>
          <a:xfrm>
            <a:off x="677160" y="609480"/>
            <a:ext cx="8596440" cy="1320480"/>
          </a:xfrm>
          <a:prstGeom prst="rect">
            <a:avLst/>
          </a:prstGeom>
          <a:noFill/>
          <a:ln w="0">
            <a:noFill/>
          </a:ln>
        </p:spPr>
        <p:txBody>
          <a:bodyPr>
            <a:noAutofit/>
          </a:bodyPr>
          <a:p>
            <a:endParaRPr b="0" lang="en-US" sz="1800" spc="-1" strike="noStrike">
              <a:solidFill>
                <a:srgbClr val="000000"/>
              </a:solidFill>
              <a:latin typeface="Trebuchet MS"/>
            </a:endParaRPr>
          </a:p>
        </p:txBody>
      </p:sp>
      <p:sp>
        <p:nvSpPr>
          <p:cNvPr id="140" name="Espace réservé du contenu 2"/>
          <p:cNvSpPr txBox="1"/>
          <p:nvPr/>
        </p:nvSpPr>
        <p:spPr>
          <a:xfrm>
            <a:off x="677160" y="2160720"/>
            <a:ext cx="8596440" cy="3880440"/>
          </a:xfrm>
          <a:prstGeom prst="rect">
            <a:avLst/>
          </a:prstGeom>
          <a:noFill/>
          <a:ln w="0">
            <a:noFill/>
          </a:ln>
        </p:spPr>
        <p:txBody>
          <a:bodyPr>
            <a:noAutofit/>
          </a:bodyPr>
          <a:p>
            <a:pPr marL="343080" indent="-342720">
              <a:lnSpc>
                <a:spcPct val="120000"/>
              </a:lnSpc>
              <a:spcBef>
                <a:spcPts val="1001"/>
              </a:spcBef>
              <a:buClr>
                <a:srgbClr val="5fcbef"/>
              </a:buClr>
              <a:buSzPct val="80000"/>
              <a:buFont typeface="Wingdings 3" charset="2"/>
              <a:buChar char=""/>
            </a:pPr>
            <a:r>
              <a:rPr b="1" lang="fr-FR" sz="1800" spc="-1" strike="noStrike">
                <a:solidFill>
                  <a:srgbClr val="404040"/>
                </a:solidFill>
                <a:latin typeface="Verdana"/>
              </a:rPr>
              <a:t>A la relecture,</a:t>
            </a:r>
            <a:r>
              <a:rPr b="0" lang="fr-FR" sz="1800" spc="-1" strike="noStrike">
                <a:solidFill>
                  <a:srgbClr val="404040"/>
                </a:solidFill>
                <a:latin typeface="Verdana"/>
              </a:rPr>
              <a:t> supprimer tout ce qui est redondant et tout ce qui n’est pas essentiel au texte</a:t>
            </a:r>
            <a:endParaRPr b="0" lang="en-US" sz="1800" spc="-1" strike="noStrike">
              <a:solidFill>
                <a:srgbClr val="404040"/>
              </a:solidFill>
              <a:latin typeface="Trebuchet MS"/>
            </a:endParaRPr>
          </a:p>
          <a:p>
            <a:pPr marL="343080" indent="-342720">
              <a:lnSpc>
                <a:spcPct val="120000"/>
              </a:lnSpc>
              <a:spcBef>
                <a:spcPts val="1001"/>
              </a:spcBef>
              <a:buClr>
                <a:srgbClr val="5fcbef"/>
              </a:buClr>
              <a:buSzPct val="80000"/>
              <a:buFont typeface="Wingdings 3" charset="2"/>
              <a:buChar char=""/>
            </a:pPr>
            <a:r>
              <a:rPr b="0" lang="fr-FR" sz="1800" spc="-1" strike="noStrike">
                <a:solidFill>
                  <a:srgbClr val="404040"/>
                </a:solidFill>
                <a:latin typeface="Verdana"/>
              </a:rPr>
              <a:t>ATTENTION ! Une nouvelle est mal écrite quand on voit trop les ficelles.</a:t>
            </a:r>
            <a:endParaRPr b="0" lang="en-US" sz="1800" spc="-1" strike="noStrike">
              <a:solidFill>
                <a:srgbClr val="404040"/>
              </a:solidFill>
              <a:latin typeface="Trebuchet MS"/>
            </a:endParaRPr>
          </a:p>
          <a:p>
            <a:pPr>
              <a:lnSpc>
                <a:spcPct val="100000"/>
              </a:lnSpc>
              <a:spcBef>
                <a:spcPts val="1001"/>
              </a:spcBef>
            </a:pPr>
            <a:endParaRPr b="0" lang="en-US" sz="1800" spc="-1" strike="noStrike">
              <a:solidFill>
                <a:srgbClr val="404040"/>
              </a:solidFill>
              <a:latin typeface="Trebuchet MS"/>
            </a:endParaRPr>
          </a:p>
        </p:txBody>
      </p:sp>
    </p:spTree>
  </p:cSld>
  <mc:AlternateContent>
    <mc:Choice Requires="p14">
      <p:transition spd="slow" p14:dur="2000"/>
    </mc:Choice>
    <mc:Fallback>
      <p:transition spd="slow"/>
    </mc:Fallback>
  </mc:AlternateContent>
</p:sld>
</file>

<file path=ppt/slides/slide14.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41" name="Titre 1"/>
          <p:cNvSpPr txBox="1"/>
          <p:nvPr/>
        </p:nvSpPr>
        <p:spPr>
          <a:xfrm>
            <a:off x="677160" y="609480"/>
            <a:ext cx="8596440" cy="1320480"/>
          </a:xfrm>
          <a:prstGeom prst="rect">
            <a:avLst/>
          </a:prstGeom>
          <a:noFill/>
          <a:ln w="0">
            <a:noFill/>
          </a:ln>
        </p:spPr>
        <p:txBody>
          <a:bodyPr>
            <a:normAutofit fontScale="66000"/>
          </a:bodyPr>
          <a:p>
            <a:pPr>
              <a:lnSpc>
                <a:spcPct val="100000"/>
              </a:lnSpc>
            </a:pPr>
            <a:r>
              <a:rPr b="0" lang="fr-FR" sz="3600" spc="-1" strike="noStrike">
                <a:solidFill>
                  <a:srgbClr val="5fcbef"/>
                </a:solidFill>
                <a:latin typeface="Trebuchet MS"/>
              </a:rPr>
              <a:t>Une nouvelle de 12 000 signes maximum, soit environ six pages…</a:t>
            </a:r>
            <a:br/>
            <a:endParaRPr b="0" lang="en-US" sz="3600" spc="-1" strike="noStrike">
              <a:solidFill>
                <a:srgbClr val="000000"/>
              </a:solidFill>
              <a:latin typeface="Trebuchet MS"/>
            </a:endParaRPr>
          </a:p>
        </p:txBody>
      </p:sp>
      <p:sp>
        <p:nvSpPr>
          <p:cNvPr id="142" name="Espace réservé du contenu 2"/>
          <p:cNvSpPr txBox="1"/>
          <p:nvPr/>
        </p:nvSpPr>
        <p:spPr>
          <a:xfrm>
            <a:off x="677160" y="2160720"/>
            <a:ext cx="8596440" cy="3880440"/>
          </a:xfrm>
          <a:prstGeom prst="rect">
            <a:avLst/>
          </a:prstGeom>
          <a:noFill/>
          <a:ln w="0">
            <a:noFill/>
          </a:ln>
        </p:spPr>
        <p:txBody>
          <a:bodyPr>
            <a:noAutofit/>
          </a:bodyPr>
          <a:p>
            <a:pPr marL="343080" indent="-342720">
              <a:lnSpc>
                <a:spcPct val="100000"/>
              </a:lnSpc>
              <a:spcBef>
                <a:spcPts val="1001"/>
              </a:spcBef>
              <a:buClr>
                <a:srgbClr val="5fcbef"/>
              </a:buClr>
              <a:buSzPct val="80000"/>
              <a:buFont typeface="Wingdings 3" charset="2"/>
              <a:buChar char=""/>
            </a:pPr>
            <a:r>
              <a:rPr b="0" lang="fr-FR" sz="1800" spc="-1" strike="noStrike">
                <a:solidFill>
                  <a:srgbClr val="404040"/>
                </a:solidFill>
                <a:latin typeface="Trebuchet MS"/>
              </a:rPr>
              <a:t>C’est peu, diront certains. Comment faire tenir dans un tel format une vraie histoire, avec des personnages vivants, un cadre bien campé, un suspense et une chute ?</a:t>
            </a:r>
            <a:endParaRPr b="0" lang="en-US" sz="1800" spc="-1" strike="noStrike">
              <a:solidFill>
                <a:srgbClr val="404040"/>
              </a:solidFill>
              <a:latin typeface="Trebuchet MS"/>
            </a:endParaRPr>
          </a:p>
          <a:p>
            <a:pPr marL="343080" indent="-342720">
              <a:lnSpc>
                <a:spcPct val="100000"/>
              </a:lnSpc>
              <a:spcBef>
                <a:spcPts val="1001"/>
              </a:spcBef>
              <a:buClr>
                <a:srgbClr val="5fcbef"/>
              </a:buClr>
              <a:buSzPct val="80000"/>
              <a:buFont typeface="Wingdings 3" charset="2"/>
              <a:buChar char=""/>
            </a:pPr>
            <a:r>
              <a:rPr b="0" lang="fr-FR" sz="1800" spc="-1" strike="noStrike">
                <a:solidFill>
                  <a:srgbClr val="404040"/>
                </a:solidFill>
                <a:latin typeface="Trebuchet MS"/>
              </a:rPr>
              <a:t>D’autres, au contraire, auront peur de faire trop court. « Comment vais-je remplir ? »</a:t>
            </a:r>
            <a:endParaRPr b="0" lang="en-US" sz="1800" spc="-1" strike="noStrike">
              <a:solidFill>
                <a:srgbClr val="404040"/>
              </a:solidFill>
              <a:latin typeface="Trebuchet MS"/>
            </a:endParaRPr>
          </a:p>
        </p:txBody>
      </p:sp>
    </p:spTree>
  </p:cSld>
  <mc:AlternateContent>
    <mc:Choice Requires="p14">
      <p:transition spd="slow" p14:dur="2000"/>
    </mc:Choice>
    <mc:Fallback>
      <p:transition spd="slow"/>
    </mc:Fallback>
  </mc:AlternateContent>
</p:sld>
</file>

<file path=ppt/slides/slide15.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43" name="Titre 1"/>
          <p:cNvSpPr txBox="1"/>
          <p:nvPr/>
        </p:nvSpPr>
        <p:spPr>
          <a:xfrm>
            <a:off x="677160" y="609480"/>
            <a:ext cx="8596440" cy="1320480"/>
          </a:xfrm>
          <a:prstGeom prst="rect">
            <a:avLst/>
          </a:prstGeom>
          <a:noFill/>
          <a:ln w="0">
            <a:noFill/>
          </a:ln>
        </p:spPr>
        <p:txBody>
          <a:bodyPr>
            <a:noAutofit/>
          </a:bodyPr>
          <a:p>
            <a:pPr>
              <a:lnSpc>
                <a:spcPct val="100000"/>
              </a:lnSpc>
            </a:pPr>
            <a:r>
              <a:rPr b="1" lang="fr-FR" sz="3600" spc="-1" strike="noStrike">
                <a:solidFill>
                  <a:srgbClr val="5fcbef"/>
                </a:solidFill>
                <a:latin typeface="Trebuchet MS"/>
              </a:rPr>
              <a:t>12 000 signes, c’est court ?</a:t>
            </a:r>
            <a:br/>
            <a:endParaRPr b="0" lang="en-US" sz="3600" spc="-1" strike="noStrike">
              <a:solidFill>
                <a:srgbClr val="000000"/>
              </a:solidFill>
              <a:latin typeface="Trebuchet MS"/>
            </a:endParaRPr>
          </a:p>
        </p:txBody>
      </p:sp>
      <p:sp>
        <p:nvSpPr>
          <p:cNvPr id="144" name="Espace réservé du contenu 2"/>
          <p:cNvSpPr txBox="1"/>
          <p:nvPr/>
        </p:nvSpPr>
        <p:spPr>
          <a:xfrm>
            <a:off x="677160" y="1709640"/>
            <a:ext cx="8596440" cy="4331520"/>
          </a:xfrm>
          <a:prstGeom prst="rect">
            <a:avLst/>
          </a:prstGeom>
          <a:noFill/>
          <a:ln w="0">
            <a:noFill/>
          </a:ln>
        </p:spPr>
        <p:txBody>
          <a:bodyPr>
            <a:normAutofit/>
          </a:bodyPr>
          <a:p>
            <a:pPr marL="343080" indent="-342720">
              <a:lnSpc>
                <a:spcPct val="100000"/>
              </a:lnSpc>
              <a:spcBef>
                <a:spcPts val="1001"/>
              </a:spcBef>
              <a:buClr>
                <a:srgbClr val="5fcbef"/>
              </a:buClr>
              <a:buSzPct val="80000"/>
              <a:buFont typeface="Wingdings 3" charset="2"/>
              <a:buChar char=""/>
            </a:pPr>
            <a:r>
              <a:rPr b="0" lang="fr-FR" sz="1800" spc="-1" strike="noStrike">
                <a:solidFill>
                  <a:srgbClr val="404040"/>
                </a:solidFill>
                <a:latin typeface="Trebuchet MS"/>
              </a:rPr>
              <a:t>• </a:t>
            </a:r>
            <a:r>
              <a:rPr b="1" lang="fr-FR" sz="1800" spc="-1" strike="noStrike">
                <a:solidFill>
                  <a:srgbClr val="404040"/>
                </a:solidFill>
                <a:latin typeface="Trebuchet MS"/>
              </a:rPr>
              <a:t>Limiter la durée de l’action </a:t>
            </a:r>
            <a:r>
              <a:rPr b="0" lang="fr-FR" sz="1800" spc="-1" strike="noStrike">
                <a:solidFill>
                  <a:srgbClr val="404040"/>
                </a:solidFill>
                <a:latin typeface="Trebuchet MS"/>
              </a:rPr>
              <a:t>: Vingt-quatre heures de la vie d’une femme sont plus faciles à raconter que la Révolution française…</a:t>
            </a:r>
            <a:endParaRPr b="0" lang="en-US" sz="1800" spc="-1" strike="noStrike">
              <a:solidFill>
                <a:srgbClr val="404040"/>
              </a:solidFill>
              <a:latin typeface="Trebuchet MS"/>
            </a:endParaRPr>
          </a:p>
          <a:p>
            <a:pPr marL="343080" indent="-342720">
              <a:lnSpc>
                <a:spcPct val="100000"/>
              </a:lnSpc>
              <a:spcBef>
                <a:spcPts val="1001"/>
              </a:spcBef>
              <a:buClr>
                <a:srgbClr val="5fcbef"/>
              </a:buClr>
              <a:buSzPct val="80000"/>
              <a:buFont typeface="Wingdings 3" charset="2"/>
              <a:buChar char=""/>
            </a:pPr>
            <a:r>
              <a:rPr b="0" lang="fr-FR" sz="1800" spc="-1" strike="noStrike">
                <a:solidFill>
                  <a:srgbClr val="404040"/>
                </a:solidFill>
                <a:latin typeface="Trebuchet MS"/>
              </a:rPr>
              <a:t>• </a:t>
            </a:r>
            <a:r>
              <a:rPr b="0" lang="fr-FR" sz="1800" spc="-1" strike="noStrike">
                <a:solidFill>
                  <a:srgbClr val="404040"/>
                </a:solidFill>
                <a:latin typeface="Trebuchet MS"/>
              </a:rPr>
              <a:t>R</a:t>
            </a:r>
            <a:r>
              <a:rPr b="1" lang="fr-FR" sz="1800" spc="-1" strike="noStrike">
                <a:solidFill>
                  <a:srgbClr val="404040"/>
                </a:solidFill>
                <a:latin typeface="Trebuchet MS"/>
              </a:rPr>
              <a:t>éduire l’exposition</a:t>
            </a:r>
            <a:r>
              <a:rPr b="0" lang="fr-FR" sz="1800" spc="-1" strike="noStrike">
                <a:solidFill>
                  <a:srgbClr val="404040"/>
                </a:solidFill>
                <a:latin typeface="Trebuchet MS"/>
              </a:rPr>
              <a:t> : si vous optez pour la science-fiction, ne perdez pas 4 précieuses pages à détailler ce qui s’est passé entre 2013 et 2093, époque de votre histoire. Plongez tout de suite dans l’intrigue </a:t>
            </a:r>
            <a:endParaRPr b="0" lang="en-US" sz="1800" spc="-1" strike="noStrike">
              <a:solidFill>
                <a:srgbClr val="404040"/>
              </a:solidFill>
              <a:latin typeface="Trebuchet MS"/>
            </a:endParaRPr>
          </a:p>
          <a:p>
            <a:pPr marL="343080" indent="-342720">
              <a:lnSpc>
                <a:spcPct val="100000"/>
              </a:lnSpc>
              <a:spcBef>
                <a:spcPts val="1001"/>
              </a:spcBef>
              <a:buClr>
                <a:srgbClr val="5fcbef"/>
              </a:buClr>
              <a:buSzPct val="80000"/>
              <a:buFont typeface="Wingdings 3" charset="2"/>
              <a:buChar char=""/>
            </a:pPr>
            <a:r>
              <a:rPr b="1" lang="fr-FR" sz="1800" spc="-1" strike="noStrike">
                <a:solidFill>
                  <a:srgbClr val="404040"/>
                </a:solidFill>
                <a:latin typeface="Trebuchet MS"/>
              </a:rPr>
              <a:t>Bref : allez droit au but</a:t>
            </a:r>
            <a:r>
              <a:rPr b="0" lang="fr-FR" sz="1800" spc="-1" strike="noStrike">
                <a:solidFill>
                  <a:srgbClr val="404040"/>
                </a:solidFill>
                <a:latin typeface="Trebuchet MS"/>
              </a:rPr>
              <a:t>, en sélectionnant avec soin les indications nécessaires à votre histoire.</a:t>
            </a:r>
            <a:endParaRPr b="0" lang="en-US" sz="1800" spc="-1" strike="noStrike">
              <a:solidFill>
                <a:srgbClr val="404040"/>
              </a:solidFill>
              <a:latin typeface="Trebuchet MS"/>
            </a:endParaRPr>
          </a:p>
          <a:p>
            <a:pPr>
              <a:lnSpc>
                <a:spcPct val="100000"/>
              </a:lnSpc>
              <a:spcBef>
                <a:spcPts val="1001"/>
              </a:spcBef>
            </a:pPr>
            <a:endParaRPr b="0" lang="en-US" sz="1800" spc="-1" strike="noStrike">
              <a:solidFill>
                <a:srgbClr val="404040"/>
              </a:solidFill>
              <a:latin typeface="Trebuchet MS"/>
            </a:endParaRPr>
          </a:p>
        </p:txBody>
      </p:sp>
    </p:spTree>
  </p:cSld>
  <mc:AlternateContent>
    <mc:Choice Requires="p14">
      <p:transition spd="slow" p14:dur="2000"/>
    </mc:Choice>
    <mc:Fallback>
      <p:transition spd="slow"/>
    </mc:Fallback>
  </mc:AlternateContent>
</p:sld>
</file>

<file path=ppt/slides/slide16.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45" name="Titre 1"/>
          <p:cNvSpPr txBox="1"/>
          <p:nvPr/>
        </p:nvSpPr>
        <p:spPr>
          <a:xfrm>
            <a:off x="677160" y="609480"/>
            <a:ext cx="8596440" cy="1320480"/>
          </a:xfrm>
          <a:prstGeom prst="rect">
            <a:avLst/>
          </a:prstGeom>
          <a:noFill/>
          <a:ln w="0">
            <a:noFill/>
          </a:ln>
        </p:spPr>
        <p:txBody>
          <a:bodyPr>
            <a:noAutofit/>
          </a:bodyPr>
          <a:p>
            <a:pPr>
              <a:lnSpc>
                <a:spcPct val="100000"/>
              </a:lnSpc>
            </a:pPr>
            <a:r>
              <a:rPr b="1" lang="fr-FR" sz="3600" spc="-1" strike="noStrike">
                <a:solidFill>
                  <a:srgbClr val="5fcbef"/>
                </a:solidFill>
                <a:latin typeface="Trebuchet MS"/>
              </a:rPr>
              <a:t>12 000 signes, c’est long ?</a:t>
            </a:r>
            <a:br/>
            <a:endParaRPr b="0" lang="en-US" sz="3600" spc="-1" strike="noStrike">
              <a:solidFill>
                <a:srgbClr val="000000"/>
              </a:solidFill>
              <a:latin typeface="Trebuchet MS"/>
            </a:endParaRPr>
          </a:p>
        </p:txBody>
      </p:sp>
      <p:sp>
        <p:nvSpPr>
          <p:cNvPr id="146" name="Espace réservé du contenu 2"/>
          <p:cNvSpPr txBox="1"/>
          <p:nvPr/>
        </p:nvSpPr>
        <p:spPr>
          <a:xfrm>
            <a:off x="677160" y="1460520"/>
            <a:ext cx="8596440" cy="4580640"/>
          </a:xfrm>
          <a:prstGeom prst="rect">
            <a:avLst/>
          </a:prstGeom>
          <a:noFill/>
          <a:ln w="0">
            <a:noFill/>
          </a:ln>
        </p:spPr>
        <p:txBody>
          <a:bodyPr>
            <a:normAutofit/>
          </a:bodyPr>
          <a:p>
            <a:pPr marL="343080" indent="-342720">
              <a:lnSpc>
                <a:spcPct val="100000"/>
              </a:lnSpc>
              <a:spcBef>
                <a:spcPts val="1001"/>
              </a:spcBef>
              <a:buClr>
                <a:srgbClr val="5fcbef"/>
              </a:buClr>
              <a:buSzPct val="80000"/>
              <a:buFont typeface="Wingdings 3" charset="2"/>
              <a:buChar char=""/>
            </a:pPr>
            <a:r>
              <a:rPr b="0" lang="fr-FR" sz="1800" spc="-1" strike="noStrike">
                <a:solidFill>
                  <a:srgbClr val="404040"/>
                </a:solidFill>
                <a:latin typeface="Trebuchet MS"/>
              </a:rPr>
              <a:t>• </a:t>
            </a:r>
            <a:r>
              <a:rPr b="1" lang="fr-FR" sz="1800" spc="-1" strike="noStrike">
                <a:solidFill>
                  <a:srgbClr val="404040"/>
                </a:solidFill>
                <a:latin typeface="Trebuchet MS"/>
              </a:rPr>
              <a:t>Ne vous contentez pas de nommer un lieu </a:t>
            </a:r>
            <a:r>
              <a:rPr b="0" lang="fr-FR" sz="1800" spc="-1" strike="noStrike">
                <a:solidFill>
                  <a:srgbClr val="404040"/>
                </a:solidFill>
                <a:latin typeface="Trebuchet MS"/>
              </a:rPr>
              <a:t>(New York, Mars, un laboratoire, un bureau, une fusée…) Votre lecteur ne vous suivra que si vous lui donnez les éléments nécessaires pour qu’il </a:t>
            </a:r>
            <a:r>
              <a:rPr b="0" i="1" lang="fr-FR" sz="1800" spc="-1" strike="noStrike">
                <a:solidFill>
                  <a:srgbClr val="404040"/>
                </a:solidFill>
                <a:latin typeface="Trebuchet MS"/>
              </a:rPr>
              <a:t>voie</a:t>
            </a:r>
            <a:r>
              <a:rPr b="0" lang="fr-FR" sz="1800" spc="-1" strike="noStrike">
                <a:solidFill>
                  <a:srgbClr val="404040"/>
                </a:solidFill>
                <a:latin typeface="Trebuchet MS"/>
              </a:rPr>
              <a:t> l’endroit, pour qu’il </a:t>
            </a:r>
            <a:r>
              <a:rPr b="0" i="1" lang="fr-FR" sz="1800" spc="-1" strike="noStrike">
                <a:solidFill>
                  <a:srgbClr val="404040"/>
                </a:solidFill>
                <a:latin typeface="Trebuchet MS"/>
              </a:rPr>
              <a:t>sente</a:t>
            </a:r>
            <a:r>
              <a:rPr b="0" lang="fr-FR" sz="1800" spc="-1" strike="noStrike">
                <a:solidFill>
                  <a:srgbClr val="404040"/>
                </a:solidFill>
                <a:latin typeface="Trebuchet MS"/>
              </a:rPr>
              <a:t> son odeur, la chaleur ou le froid qui y règnent, qu’il </a:t>
            </a:r>
            <a:r>
              <a:rPr b="0" i="1" lang="fr-FR" sz="1800" spc="-1" strike="noStrike">
                <a:solidFill>
                  <a:srgbClr val="404040"/>
                </a:solidFill>
                <a:latin typeface="Trebuchet MS"/>
              </a:rPr>
              <a:t>entende</a:t>
            </a:r>
            <a:r>
              <a:rPr b="0" lang="fr-FR" sz="1800" spc="-1" strike="noStrike">
                <a:solidFill>
                  <a:srgbClr val="404040"/>
                </a:solidFill>
                <a:latin typeface="Trebuchet MS"/>
              </a:rPr>
              <a:t> les bruits qu’on y perçoit. </a:t>
            </a:r>
            <a:endParaRPr b="0" lang="en-US" sz="1800" spc="-1" strike="noStrike">
              <a:solidFill>
                <a:srgbClr val="404040"/>
              </a:solidFill>
              <a:latin typeface="Trebuchet MS"/>
            </a:endParaRPr>
          </a:p>
          <a:p>
            <a:pPr marL="343080" indent="-342720">
              <a:lnSpc>
                <a:spcPct val="100000"/>
              </a:lnSpc>
              <a:spcBef>
                <a:spcPts val="1001"/>
              </a:spcBef>
              <a:buClr>
                <a:srgbClr val="5fcbef"/>
              </a:buClr>
              <a:buSzPct val="80000"/>
              <a:buFont typeface="Wingdings 3" charset="2"/>
              <a:buChar char=""/>
            </a:pPr>
            <a:r>
              <a:rPr b="0" lang="fr-FR" sz="1800" spc="-1" strike="noStrike">
                <a:solidFill>
                  <a:srgbClr val="404040"/>
                </a:solidFill>
                <a:latin typeface="Trebuchet MS"/>
              </a:rPr>
              <a:t>• </a:t>
            </a:r>
            <a:r>
              <a:rPr b="1" lang="fr-FR" sz="1800" spc="-1" strike="noStrike">
                <a:solidFill>
                  <a:srgbClr val="404040"/>
                </a:solidFill>
                <a:latin typeface="Trebuchet MS"/>
              </a:rPr>
              <a:t>Ne réduisez pas le récit à une série d’actions et de péripéties</a:t>
            </a:r>
            <a:r>
              <a:rPr b="0" lang="fr-FR" sz="1800" spc="-1" strike="noStrike">
                <a:solidFill>
                  <a:srgbClr val="404040"/>
                </a:solidFill>
                <a:latin typeface="Trebuchet MS"/>
              </a:rPr>
              <a:t>. Si vous vous contentez d’écrire : « Il entra dans le salon, y trouva un voleur, ils se battirent et le voleur, blessé, s’enfuit », non seulement vous n’aurez occupé qu’une ligne, mais vous aurez, là encore, perdu votre lecteur, que cette succession d’actions laissera parfaitement indifférent.</a:t>
            </a:r>
            <a:endParaRPr b="0" lang="en-US" sz="1800" spc="-1" strike="noStrike">
              <a:solidFill>
                <a:srgbClr val="404040"/>
              </a:solidFill>
              <a:latin typeface="Trebuchet MS"/>
            </a:endParaRPr>
          </a:p>
          <a:p>
            <a:pPr marL="343080" indent="-342720">
              <a:lnSpc>
                <a:spcPct val="100000"/>
              </a:lnSpc>
              <a:spcBef>
                <a:spcPts val="1001"/>
              </a:spcBef>
              <a:buClr>
                <a:srgbClr val="5fcbef"/>
              </a:buClr>
              <a:buSzPct val="80000"/>
              <a:buFont typeface="Wingdings 3" charset="2"/>
              <a:buChar char=""/>
            </a:pPr>
            <a:r>
              <a:rPr b="1" lang="fr-FR" sz="1800" spc="-1" strike="noStrike">
                <a:solidFill>
                  <a:srgbClr val="404040"/>
                </a:solidFill>
                <a:latin typeface="Trebuchet MS"/>
              </a:rPr>
              <a:t>vous pouvez pénétrer dans l’esprit de votre héros </a:t>
            </a:r>
            <a:r>
              <a:rPr b="0" lang="fr-FR" sz="1800" spc="-1" strike="noStrike">
                <a:solidFill>
                  <a:srgbClr val="404040"/>
                </a:solidFill>
                <a:latin typeface="Trebuchet MS"/>
              </a:rPr>
              <a:t>pour nous faire partager ce qu’il pense et ce qu’il ressent…</a:t>
            </a:r>
            <a:endParaRPr b="0" lang="en-US" sz="1800" spc="-1" strike="noStrike">
              <a:solidFill>
                <a:srgbClr val="404040"/>
              </a:solidFill>
              <a:latin typeface="Trebuchet MS"/>
            </a:endParaRPr>
          </a:p>
          <a:p>
            <a:pPr>
              <a:lnSpc>
                <a:spcPct val="100000"/>
              </a:lnSpc>
              <a:spcBef>
                <a:spcPts val="1001"/>
              </a:spcBef>
              <a:tabLst>
                <a:tab algn="l" pos="0"/>
              </a:tabLst>
            </a:pPr>
            <a:r>
              <a:rPr b="0" lang="fr-FR" sz="1800" spc="-1" strike="noStrike">
                <a:solidFill>
                  <a:srgbClr val="404040"/>
                </a:solidFill>
                <a:latin typeface="Trebuchet MS"/>
              </a:rPr>
              <a:t> </a:t>
            </a:r>
            <a:endParaRPr b="0" lang="en-US" sz="1800" spc="-1" strike="noStrike">
              <a:solidFill>
                <a:srgbClr val="404040"/>
              </a:solidFill>
              <a:latin typeface="Trebuchet MS"/>
            </a:endParaRPr>
          </a:p>
          <a:p>
            <a:pPr>
              <a:lnSpc>
                <a:spcPct val="100000"/>
              </a:lnSpc>
              <a:spcBef>
                <a:spcPts val="1001"/>
              </a:spcBef>
              <a:tabLst>
                <a:tab algn="l" pos="0"/>
              </a:tabLst>
            </a:pPr>
            <a:endParaRPr b="0" lang="en-US" sz="1800" spc="-1" strike="noStrike">
              <a:solidFill>
                <a:srgbClr val="404040"/>
              </a:solidFill>
              <a:latin typeface="Trebuchet MS"/>
            </a:endParaRPr>
          </a:p>
        </p:txBody>
      </p:sp>
    </p:spTree>
  </p:cSld>
  <mc:AlternateContent>
    <mc:Choice Requires="p14">
      <p:transition spd="slow" p14:dur="2000"/>
    </mc:Choice>
    <mc:Fallback>
      <p:transition spd="slow"/>
    </mc:Fallback>
  </mc:AlternateContent>
</p:sld>
</file>

<file path=ppt/slides/slide17.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47" name="Titre 1"/>
          <p:cNvSpPr txBox="1"/>
          <p:nvPr/>
        </p:nvSpPr>
        <p:spPr>
          <a:xfrm>
            <a:off x="677160" y="609480"/>
            <a:ext cx="8596440" cy="1320480"/>
          </a:xfrm>
          <a:prstGeom prst="rect">
            <a:avLst/>
          </a:prstGeom>
          <a:noFill/>
          <a:ln w="0">
            <a:noFill/>
          </a:ln>
        </p:spPr>
        <p:txBody>
          <a:bodyPr>
            <a:noAutofit/>
          </a:bodyPr>
          <a:p>
            <a:endParaRPr b="0" lang="en-US" sz="1800" spc="-1" strike="noStrike">
              <a:solidFill>
                <a:srgbClr val="000000"/>
              </a:solidFill>
              <a:latin typeface="Trebuchet MS"/>
            </a:endParaRPr>
          </a:p>
        </p:txBody>
      </p:sp>
      <p:sp>
        <p:nvSpPr>
          <p:cNvPr id="148" name="Espace réservé du contenu 2"/>
          <p:cNvSpPr txBox="1"/>
          <p:nvPr/>
        </p:nvSpPr>
        <p:spPr>
          <a:xfrm>
            <a:off x="677160" y="2160720"/>
            <a:ext cx="8596440" cy="3880440"/>
          </a:xfrm>
          <a:prstGeom prst="rect">
            <a:avLst/>
          </a:prstGeom>
          <a:noFill/>
          <a:ln w="0">
            <a:noFill/>
          </a:ln>
        </p:spPr>
        <p:txBody>
          <a:bodyPr>
            <a:noAutofit/>
          </a:bodyPr>
          <a:p>
            <a:pPr marL="343080" indent="-342720">
              <a:lnSpc>
                <a:spcPct val="100000"/>
              </a:lnSpc>
              <a:spcBef>
                <a:spcPts val="1001"/>
              </a:spcBef>
              <a:buClr>
                <a:srgbClr val="5fcbef"/>
              </a:buClr>
              <a:buSzPct val="80000"/>
              <a:buFont typeface="Wingdings 3" charset="2"/>
              <a:buChar char=""/>
            </a:pPr>
            <a:r>
              <a:rPr b="0" lang="fr-FR" sz="1800" spc="-1" strike="noStrike">
                <a:solidFill>
                  <a:srgbClr val="404040"/>
                </a:solidFill>
                <a:latin typeface="Trebuchet MS"/>
              </a:rPr>
              <a:t>La nouvelle est un récit fictif en prose, caractérisé par sa brièveté et sa concision. </a:t>
            </a:r>
            <a:endParaRPr b="0" lang="en-US" sz="1800" spc="-1" strike="noStrike">
              <a:solidFill>
                <a:srgbClr val="404040"/>
              </a:solidFill>
              <a:latin typeface="Trebuchet MS"/>
            </a:endParaRPr>
          </a:p>
          <a:p>
            <a:pPr marL="343080" indent="-342720">
              <a:lnSpc>
                <a:spcPct val="100000"/>
              </a:lnSpc>
              <a:spcBef>
                <a:spcPts val="1001"/>
              </a:spcBef>
              <a:buClr>
                <a:srgbClr val="5fcbef"/>
              </a:buClr>
              <a:buSzPct val="80000"/>
              <a:buFont typeface="Wingdings 3" charset="2"/>
              <a:buChar char=""/>
            </a:pPr>
            <a:r>
              <a:rPr b="0" lang="fr-FR" sz="1800" spc="-1" strike="noStrike">
                <a:solidFill>
                  <a:srgbClr val="404040"/>
                </a:solidFill>
                <a:latin typeface="Trebuchet MS"/>
              </a:rPr>
              <a:t>Elle est née à la fin du Moyen Âge. </a:t>
            </a:r>
            <a:endParaRPr b="0" lang="en-US" sz="1800" spc="-1" strike="noStrike">
              <a:solidFill>
                <a:srgbClr val="404040"/>
              </a:solidFill>
              <a:latin typeface="Trebuchet MS"/>
            </a:endParaRPr>
          </a:p>
          <a:p>
            <a:pPr marL="343080" indent="-342720">
              <a:lnSpc>
                <a:spcPct val="100000"/>
              </a:lnSpc>
              <a:spcBef>
                <a:spcPts val="1001"/>
              </a:spcBef>
              <a:buClr>
                <a:srgbClr val="5fcbef"/>
              </a:buClr>
              <a:buSzPct val="80000"/>
              <a:buFont typeface="Wingdings 3" charset="2"/>
              <a:buChar char=""/>
            </a:pPr>
            <a:r>
              <a:rPr b="0" i="1" lang="fr-FR" sz="1800" spc="-1" strike="noStrike">
                <a:solidFill>
                  <a:srgbClr val="404040"/>
                </a:solidFill>
                <a:latin typeface="Trebuchet MS"/>
              </a:rPr>
              <a:t>Le</a:t>
            </a:r>
            <a:r>
              <a:rPr b="0" lang="fr-FR" sz="1800" spc="-1" strike="noStrike">
                <a:solidFill>
                  <a:srgbClr val="404040"/>
                </a:solidFill>
                <a:latin typeface="Trebuchet MS"/>
              </a:rPr>
              <a:t> </a:t>
            </a:r>
            <a:r>
              <a:rPr b="0" i="1" lang="fr-FR" sz="1800" spc="-1" strike="noStrike">
                <a:solidFill>
                  <a:srgbClr val="404040"/>
                </a:solidFill>
                <a:latin typeface="Trebuchet MS"/>
              </a:rPr>
              <a:t>Décaméron </a:t>
            </a:r>
            <a:r>
              <a:rPr b="0" lang="fr-FR" sz="1800" spc="-1" strike="noStrike">
                <a:solidFill>
                  <a:srgbClr val="404040"/>
                </a:solidFill>
                <a:latin typeface="Trebuchet MS"/>
              </a:rPr>
              <a:t>(du grec </a:t>
            </a:r>
            <a:r>
              <a:rPr b="0" i="1" lang="fr-FR" sz="1800" spc="-1" strike="noStrike">
                <a:solidFill>
                  <a:srgbClr val="404040"/>
                </a:solidFill>
                <a:latin typeface="Trebuchet MS"/>
              </a:rPr>
              <a:t>deca</a:t>
            </a:r>
            <a:r>
              <a:rPr b="0" lang="fr-FR" sz="1800" spc="-1" strike="noStrike">
                <a:solidFill>
                  <a:srgbClr val="404040"/>
                </a:solidFill>
                <a:latin typeface="Trebuchet MS"/>
              </a:rPr>
              <a:t>, « dix », et </a:t>
            </a:r>
            <a:r>
              <a:rPr b="0" i="1" lang="fr-FR" sz="1800" spc="-1" strike="noStrike">
                <a:solidFill>
                  <a:srgbClr val="404040"/>
                </a:solidFill>
                <a:latin typeface="Trebuchet MS"/>
              </a:rPr>
              <a:t>hemera</a:t>
            </a:r>
            <a:r>
              <a:rPr b="0" lang="fr-FR" sz="1800" spc="-1" strike="noStrike">
                <a:solidFill>
                  <a:srgbClr val="404040"/>
                </a:solidFill>
                <a:latin typeface="Trebuchet MS"/>
              </a:rPr>
              <a:t>, « jour ») rédigé entre 1349 et 1353 par l’Italien Boccace = premier recueil de nouvelles. </a:t>
            </a:r>
            <a:endParaRPr b="0" lang="en-US" sz="1800" spc="-1" strike="noStrike">
              <a:solidFill>
                <a:srgbClr val="404040"/>
              </a:solidFill>
              <a:latin typeface="Trebuchet MS"/>
            </a:endParaRPr>
          </a:p>
          <a:p>
            <a:pPr marL="343080" indent="-342720">
              <a:lnSpc>
                <a:spcPct val="100000"/>
              </a:lnSpc>
              <a:spcBef>
                <a:spcPts val="1001"/>
              </a:spcBef>
              <a:buClr>
                <a:srgbClr val="5fcbef"/>
              </a:buClr>
              <a:buSzPct val="80000"/>
              <a:buFont typeface="Wingdings 3" charset="2"/>
              <a:buChar char=""/>
            </a:pPr>
            <a:r>
              <a:rPr b="0" lang="fr-FR" sz="1800" spc="-1" strike="noStrike">
                <a:solidFill>
                  <a:srgbClr val="404040"/>
                </a:solidFill>
                <a:latin typeface="Trebuchet MS"/>
              </a:rPr>
              <a:t>Dix personnages isolés pour échapper à la peste, se racontent dix histoires par jour pendant dix jours. </a:t>
            </a:r>
            <a:endParaRPr b="0" lang="en-US" sz="1800" spc="-1" strike="noStrike">
              <a:solidFill>
                <a:srgbClr val="404040"/>
              </a:solidFill>
              <a:latin typeface="Trebuchet MS"/>
            </a:endParaRPr>
          </a:p>
          <a:p>
            <a:pPr marL="343080" indent="-342720">
              <a:lnSpc>
                <a:spcPct val="100000"/>
              </a:lnSpc>
              <a:spcBef>
                <a:spcPts val="1001"/>
              </a:spcBef>
              <a:buClr>
                <a:srgbClr val="5fcbef"/>
              </a:buClr>
              <a:buSzPct val="80000"/>
              <a:buFont typeface="Wingdings 3" charset="2"/>
              <a:buChar char=""/>
            </a:pPr>
            <a:r>
              <a:rPr b="0" lang="fr-FR" sz="1800" spc="-1" strike="noStrike">
                <a:solidFill>
                  <a:srgbClr val="404040"/>
                </a:solidFill>
                <a:latin typeface="Trebuchet MS"/>
              </a:rPr>
              <a:t>Ces histoires présentent des thèmes et des registres variés (comique, tragique, pathétique, etc.)</a:t>
            </a:r>
            <a:endParaRPr b="0" lang="en-US" sz="1800" spc="-1" strike="noStrike">
              <a:solidFill>
                <a:srgbClr val="404040"/>
              </a:solidFill>
              <a:latin typeface="Trebuchet MS"/>
            </a:endParaRPr>
          </a:p>
          <a:p>
            <a:pPr>
              <a:lnSpc>
                <a:spcPct val="100000"/>
              </a:lnSpc>
              <a:spcBef>
                <a:spcPts val="1001"/>
              </a:spcBef>
            </a:pPr>
            <a:endParaRPr b="0" lang="en-US" sz="1800" spc="-1" strike="noStrike">
              <a:solidFill>
                <a:srgbClr val="404040"/>
              </a:solidFill>
              <a:latin typeface="Trebuchet MS"/>
            </a:endParaRPr>
          </a:p>
        </p:txBody>
      </p:sp>
    </p:spTree>
  </p:cSld>
  <mc:AlternateContent>
    <mc:Choice Requires="p14">
      <p:transition spd="slow" p14:dur="2000"/>
    </mc:Choice>
    <mc:Fallback>
      <p:transition spd="slow"/>
    </mc:Fallback>
  </mc:AlternateContent>
</p:sld>
</file>

<file path=ppt/slides/slide18.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49" name="Titre 1"/>
          <p:cNvSpPr txBox="1"/>
          <p:nvPr/>
        </p:nvSpPr>
        <p:spPr>
          <a:xfrm>
            <a:off x="677160" y="609480"/>
            <a:ext cx="8596440" cy="1320480"/>
          </a:xfrm>
          <a:prstGeom prst="rect">
            <a:avLst/>
          </a:prstGeom>
          <a:noFill/>
          <a:ln w="0">
            <a:noFill/>
          </a:ln>
        </p:spPr>
        <p:txBody>
          <a:bodyPr>
            <a:noAutofit/>
          </a:bodyPr>
          <a:p>
            <a:endParaRPr b="0" lang="en-US" sz="1800" spc="-1" strike="noStrike">
              <a:solidFill>
                <a:srgbClr val="000000"/>
              </a:solidFill>
              <a:latin typeface="Trebuchet MS"/>
            </a:endParaRPr>
          </a:p>
        </p:txBody>
      </p:sp>
      <p:sp>
        <p:nvSpPr>
          <p:cNvPr id="150" name="Espace réservé du contenu 2"/>
          <p:cNvSpPr txBox="1"/>
          <p:nvPr/>
        </p:nvSpPr>
        <p:spPr>
          <a:xfrm>
            <a:off x="677160" y="2160720"/>
            <a:ext cx="8596440" cy="3880440"/>
          </a:xfrm>
          <a:prstGeom prst="rect">
            <a:avLst/>
          </a:prstGeom>
          <a:noFill/>
          <a:ln w="0">
            <a:noFill/>
          </a:ln>
        </p:spPr>
        <p:txBody>
          <a:bodyPr>
            <a:noAutofit/>
          </a:bodyPr>
          <a:p>
            <a:pPr marL="343080" indent="-342720">
              <a:lnSpc>
                <a:spcPct val="100000"/>
              </a:lnSpc>
              <a:spcBef>
                <a:spcPts val="1001"/>
              </a:spcBef>
              <a:buClr>
                <a:srgbClr val="5fcbef"/>
              </a:buClr>
              <a:buSzPct val="80000"/>
              <a:buFont typeface="Wingdings 3" charset="2"/>
              <a:buChar char=""/>
            </a:pPr>
            <a:r>
              <a:rPr b="0" lang="fr-FR" sz="1800" spc="-1" strike="noStrike">
                <a:solidFill>
                  <a:srgbClr val="404040"/>
                </a:solidFill>
                <a:latin typeface="Trebuchet MS"/>
              </a:rPr>
              <a:t>Personnages moins nombreux que dans un roman =  caractérisation plus sommaire. </a:t>
            </a:r>
            <a:r>
              <a:rPr b="1" lang="fr-FR" sz="1800" spc="-1" strike="noStrike">
                <a:solidFill>
                  <a:srgbClr val="404040"/>
                </a:solidFill>
                <a:latin typeface="Trebuchet MS"/>
              </a:rPr>
              <a:t>La brièveté interdit les longs développements psychologiques.</a:t>
            </a:r>
            <a:endParaRPr b="0" lang="en-US" sz="1800" spc="-1" strike="noStrike">
              <a:solidFill>
                <a:srgbClr val="404040"/>
              </a:solidFill>
              <a:latin typeface="Trebuchet MS"/>
            </a:endParaRPr>
          </a:p>
          <a:p>
            <a:pPr>
              <a:lnSpc>
                <a:spcPct val="100000"/>
              </a:lnSpc>
              <a:spcBef>
                <a:spcPts val="1001"/>
              </a:spcBef>
              <a:tabLst>
                <a:tab algn="l" pos="0"/>
              </a:tabLst>
            </a:pPr>
            <a:endParaRPr b="0" lang="en-US" sz="1800" spc="-1" strike="noStrike">
              <a:solidFill>
                <a:srgbClr val="404040"/>
              </a:solidFill>
              <a:latin typeface="Trebuchet MS"/>
            </a:endParaRPr>
          </a:p>
          <a:p>
            <a:pPr marL="343080" indent="-342720">
              <a:lnSpc>
                <a:spcPct val="100000"/>
              </a:lnSpc>
              <a:spcBef>
                <a:spcPts val="1001"/>
              </a:spcBef>
              <a:buClr>
                <a:srgbClr val="5fcbef"/>
              </a:buClr>
              <a:buSzPct val="80000"/>
              <a:buFont typeface="Wingdings 3" charset="2"/>
              <a:buChar char=""/>
              <a:tabLst>
                <a:tab algn="l" pos="0"/>
              </a:tabLst>
            </a:pPr>
            <a:r>
              <a:rPr b="1" lang="fr-FR" sz="1800" spc="-1" strike="noStrike">
                <a:solidFill>
                  <a:srgbClr val="404040"/>
                </a:solidFill>
                <a:latin typeface="Trebuchet MS"/>
              </a:rPr>
              <a:t>Tension centrale qui représente le nœud de l’intrigue </a:t>
            </a:r>
            <a:endParaRPr b="0" lang="en-US" sz="1800" spc="-1" strike="noStrike">
              <a:solidFill>
                <a:srgbClr val="404040"/>
              </a:solidFill>
              <a:latin typeface="Trebuchet MS"/>
            </a:endParaRPr>
          </a:p>
          <a:p>
            <a:pPr>
              <a:lnSpc>
                <a:spcPct val="100000"/>
              </a:lnSpc>
              <a:spcBef>
                <a:spcPts val="1001"/>
              </a:spcBef>
              <a:tabLst>
                <a:tab algn="l" pos="0"/>
              </a:tabLst>
            </a:pPr>
            <a:endParaRPr b="0" lang="en-US" sz="1800" spc="-1" strike="noStrike">
              <a:solidFill>
                <a:srgbClr val="404040"/>
              </a:solidFill>
              <a:latin typeface="Trebuchet MS"/>
            </a:endParaRPr>
          </a:p>
          <a:p>
            <a:pPr marL="343080" indent="-342720">
              <a:lnSpc>
                <a:spcPct val="100000"/>
              </a:lnSpc>
              <a:spcBef>
                <a:spcPts val="1001"/>
              </a:spcBef>
              <a:buClr>
                <a:srgbClr val="5fcbef"/>
              </a:buClr>
              <a:buSzPct val="80000"/>
              <a:buFont typeface="Wingdings 3" charset="2"/>
              <a:buChar char=""/>
              <a:tabLst>
                <a:tab algn="l" pos="0"/>
              </a:tabLst>
            </a:pPr>
            <a:r>
              <a:rPr b="1" lang="fr-FR" sz="1800" spc="-1" strike="noStrike">
                <a:solidFill>
                  <a:srgbClr val="404040"/>
                </a:solidFill>
                <a:latin typeface="Trebuchet MS"/>
              </a:rPr>
              <a:t>La fin est souvent une « chute », </a:t>
            </a:r>
            <a:r>
              <a:rPr b="0" lang="fr-FR" sz="1800" spc="-1" strike="noStrike">
                <a:solidFill>
                  <a:srgbClr val="404040"/>
                </a:solidFill>
                <a:latin typeface="Trebuchet MS"/>
              </a:rPr>
              <a:t>conclusion brutale, surprenante ou inattendue qui peut prendre la forme d’une seule phrase finale. Résolution de la tension.</a:t>
            </a:r>
            <a:endParaRPr b="0" lang="en-US" sz="1800" spc="-1" strike="noStrike">
              <a:solidFill>
                <a:srgbClr val="404040"/>
              </a:solidFill>
              <a:latin typeface="Trebuchet MS"/>
            </a:endParaRPr>
          </a:p>
          <a:p>
            <a:pPr>
              <a:lnSpc>
                <a:spcPct val="100000"/>
              </a:lnSpc>
              <a:spcBef>
                <a:spcPts val="1001"/>
              </a:spcBef>
              <a:tabLst>
                <a:tab algn="l" pos="0"/>
              </a:tabLst>
            </a:pPr>
            <a:endParaRPr b="0" lang="en-US" sz="1800" spc="-1" strike="noStrike">
              <a:solidFill>
                <a:srgbClr val="404040"/>
              </a:solidFill>
              <a:latin typeface="Trebuchet MS"/>
            </a:endParaRPr>
          </a:p>
        </p:txBody>
      </p:sp>
    </p:spTree>
  </p:cSld>
  <mc:AlternateContent>
    <mc:Choice Requires="p14">
      <p:transition spd="slow" p14:dur="2000"/>
    </mc:Choice>
    <mc:Fallback>
      <p:transition spd="slow"/>
    </mc:Fallback>
  </mc:AlternateContent>
</p:sld>
</file>

<file path=ppt/slides/slide19.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51" name="Titre 1"/>
          <p:cNvSpPr txBox="1"/>
          <p:nvPr/>
        </p:nvSpPr>
        <p:spPr>
          <a:xfrm>
            <a:off x="677160" y="609480"/>
            <a:ext cx="8596440" cy="1320480"/>
          </a:xfrm>
          <a:prstGeom prst="rect">
            <a:avLst/>
          </a:prstGeom>
          <a:noFill/>
          <a:ln w="0">
            <a:noFill/>
          </a:ln>
        </p:spPr>
        <p:txBody>
          <a:bodyPr>
            <a:noAutofit/>
          </a:bodyPr>
          <a:p>
            <a:pPr algn="ctr">
              <a:lnSpc>
                <a:spcPct val="100000"/>
              </a:lnSpc>
            </a:pPr>
            <a:r>
              <a:rPr b="1" lang="fr-FR" sz="3600" spc="-1" strike="noStrike">
                <a:solidFill>
                  <a:srgbClr val="5fcbef"/>
                </a:solidFill>
                <a:latin typeface="Trebuchet MS"/>
              </a:rPr>
              <a:t>Par où commencer ?</a:t>
            </a:r>
            <a:endParaRPr b="0" lang="en-US" sz="3600" spc="-1" strike="noStrike">
              <a:solidFill>
                <a:srgbClr val="000000"/>
              </a:solidFill>
              <a:latin typeface="Trebuchet MS"/>
            </a:endParaRPr>
          </a:p>
        </p:txBody>
      </p:sp>
      <p:sp>
        <p:nvSpPr>
          <p:cNvPr id="152" name="Espace réservé du contenu 2"/>
          <p:cNvSpPr txBox="1"/>
          <p:nvPr/>
        </p:nvSpPr>
        <p:spPr>
          <a:xfrm>
            <a:off x="677160" y="2160720"/>
            <a:ext cx="8596440" cy="3880440"/>
          </a:xfrm>
          <a:prstGeom prst="rect">
            <a:avLst/>
          </a:prstGeom>
          <a:noFill/>
          <a:ln w="0">
            <a:noFill/>
          </a:ln>
        </p:spPr>
        <p:txBody>
          <a:bodyPr>
            <a:noAutofit/>
          </a:bodyPr>
          <a:p>
            <a:pPr marL="343080" indent="-342720">
              <a:lnSpc>
                <a:spcPct val="100000"/>
              </a:lnSpc>
              <a:spcBef>
                <a:spcPts val="1001"/>
              </a:spcBef>
              <a:buClr>
                <a:srgbClr val="5fcbef"/>
              </a:buClr>
              <a:buSzPct val="80000"/>
              <a:buFont typeface="Wingdings 3" charset="2"/>
              <a:buChar char=""/>
            </a:pPr>
            <a:r>
              <a:rPr b="0" lang="fr-FR" sz="1800" spc="-1" strike="noStrike">
                <a:solidFill>
                  <a:srgbClr val="404040"/>
                </a:solidFill>
                <a:latin typeface="Trebuchet MS"/>
              </a:rPr>
              <a:t>Comment gagner l’attention de votre lecteur ? Susciter en lui l’envie de continuer ? Capter son attention ? Piquer la curiosité…</a:t>
            </a:r>
            <a:endParaRPr b="0" lang="en-US" sz="1800" spc="-1" strike="noStrike">
              <a:solidFill>
                <a:srgbClr val="404040"/>
              </a:solidFill>
              <a:latin typeface="Trebuchet MS"/>
            </a:endParaRPr>
          </a:p>
          <a:p>
            <a:pPr>
              <a:lnSpc>
                <a:spcPct val="100000"/>
              </a:lnSpc>
              <a:spcBef>
                <a:spcPts val="1001"/>
              </a:spcBef>
            </a:pPr>
            <a:endParaRPr b="0" lang="en-US" sz="1800" spc="-1" strike="noStrike">
              <a:solidFill>
                <a:srgbClr val="404040"/>
              </a:solidFill>
              <a:latin typeface="Trebuchet MS"/>
            </a:endParaRPr>
          </a:p>
          <a:p>
            <a:pPr>
              <a:lnSpc>
                <a:spcPct val="100000"/>
              </a:lnSpc>
              <a:spcBef>
                <a:spcPts val="1001"/>
              </a:spcBef>
            </a:pPr>
            <a:endParaRPr b="0" lang="en-US" sz="1800" spc="-1" strike="noStrike">
              <a:solidFill>
                <a:srgbClr val="404040"/>
              </a:solidFill>
              <a:latin typeface="Trebuchet MS"/>
            </a:endParaRPr>
          </a:p>
          <a:p>
            <a:pPr>
              <a:lnSpc>
                <a:spcPct val="100000"/>
              </a:lnSpc>
              <a:spcBef>
                <a:spcPts val="1001"/>
              </a:spcBef>
            </a:pPr>
            <a:endParaRPr b="0" lang="en-US" sz="1800" spc="-1" strike="noStrike">
              <a:solidFill>
                <a:srgbClr val="404040"/>
              </a:solidFill>
              <a:latin typeface="Trebuchet MS"/>
            </a:endParaRPr>
          </a:p>
        </p:txBody>
      </p:sp>
    </p:spTree>
  </p:cSld>
  <mc:AlternateContent>
    <mc:Choice Requires="p14">
      <p:transition spd="slow" p14:dur="2000"/>
    </mc:Choice>
    <mc:Fallback>
      <p:transition spd="slow"/>
    </mc:Fallback>
  </mc:AlternateContent>
</p:sld>
</file>

<file path=ppt/slides/slide2.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17" name="Titre 1"/>
          <p:cNvSpPr txBox="1"/>
          <p:nvPr/>
        </p:nvSpPr>
        <p:spPr>
          <a:xfrm>
            <a:off x="677160" y="609480"/>
            <a:ext cx="8596440" cy="1320480"/>
          </a:xfrm>
          <a:prstGeom prst="rect">
            <a:avLst/>
          </a:prstGeom>
          <a:noFill/>
          <a:ln w="0">
            <a:noFill/>
          </a:ln>
        </p:spPr>
        <p:txBody>
          <a:bodyPr>
            <a:noAutofit/>
          </a:bodyPr>
          <a:p>
            <a:pPr>
              <a:lnSpc>
                <a:spcPct val="100000"/>
              </a:lnSpc>
            </a:pPr>
            <a:r>
              <a:rPr b="1" lang="fr-FR" sz="3600" spc="-1" strike="noStrike">
                <a:solidFill>
                  <a:srgbClr val="5fcbef"/>
                </a:solidFill>
                <a:latin typeface="Verdana"/>
              </a:rPr>
              <a:t>QU’EST-CE QU’UNE NOUVELLE ?</a:t>
            </a:r>
            <a:br/>
            <a:endParaRPr b="0" lang="en-US" sz="3600" spc="-1" strike="noStrike">
              <a:solidFill>
                <a:srgbClr val="000000"/>
              </a:solidFill>
              <a:latin typeface="Trebuchet MS"/>
            </a:endParaRPr>
          </a:p>
        </p:txBody>
      </p:sp>
      <p:sp>
        <p:nvSpPr>
          <p:cNvPr id="118" name="Espace réservé du contenu 2"/>
          <p:cNvSpPr txBox="1"/>
          <p:nvPr/>
        </p:nvSpPr>
        <p:spPr>
          <a:xfrm>
            <a:off x="677160" y="2160720"/>
            <a:ext cx="8596440" cy="3880440"/>
          </a:xfrm>
          <a:prstGeom prst="rect">
            <a:avLst/>
          </a:prstGeom>
          <a:noFill/>
          <a:ln w="0">
            <a:noFill/>
          </a:ln>
        </p:spPr>
        <p:txBody>
          <a:bodyPr>
            <a:noAutofit/>
          </a:bodyPr>
          <a:p>
            <a:pPr marL="343080" indent="-342720">
              <a:lnSpc>
                <a:spcPct val="120000"/>
              </a:lnSpc>
              <a:spcBef>
                <a:spcPts val="1001"/>
              </a:spcBef>
              <a:buClr>
                <a:srgbClr val="5fcbef"/>
              </a:buClr>
              <a:buSzPct val="80000"/>
              <a:buFont typeface="Wingdings 3" charset="2"/>
              <a:buChar char=""/>
            </a:pPr>
            <a:r>
              <a:rPr b="0" lang="fr-FR" sz="1800" spc="-1" strike="noStrike">
                <a:solidFill>
                  <a:srgbClr val="404040"/>
                </a:solidFill>
                <a:latin typeface="Verdana"/>
              </a:rPr>
              <a:t>La nouvelle, c’est l’art de l’ellipse où : « Ne se glisse pas un mot qui ne soit pas une intention » disait Baudelaire à propos d’Edgard Poe</a:t>
            </a:r>
            <a:endParaRPr b="0" lang="en-US" sz="1800" spc="-1" strike="noStrike">
              <a:solidFill>
                <a:srgbClr val="404040"/>
              </a:solidFill>
              <a:latin typeface="Trebuchet MS"/>
            </a:endParaRPr>
          </a:p>
          <a:p>
            <a:pPr>
              <a:lnSpc>
                <a:spcPct val="100000"/>
              </a:lnSpc>
              <a:spcBef>
                <a:spcPts val="1001"/>
              </a:spcBef>
            </a:pPr>
            <a:endParaRPr b="0" lang="en-US" sz="1800" spc="-1" strike="noStrike">
              <a:solidFill>
                <a:srgbClr val="404040"/>
              </a:solidFill>
              <a:latin typeface="Trebuchet MS"/>
            </a:endParaRPr>
          </a:p>
        </p:txBody>
      </p:sp>
    </p:spTree>
  </p:cSld>
  <mc:AlternateContent>
    <mc:Choice Requires="p14">
      <p:transition spd="slow" p14:dur="2000"/>
    </mc:Choice>
    <mc:Fallback>
      <p:transition spd="slow"/>
    </mc:Fallback>
  </mc:AlternateContent>
</p:sld>
</file>

<file path=ppt/slides/slide20.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53" name="Titre 1"/>
          <p:cNvSpPr txBox="1"/>
          <p:nvPr/>
        </p:nvSpPr>
        <p:spPr>
          <a:xfrm>
            <a:off x="677160" y="609480"/>
            <a:ext cx="8596440" cy="1320480"/>
          </a:xfrm>
          <a:prstGeom prst="rect">
            <a:avLst/>
          </a:prstGeom>
          <a:noFill/>
          <a:ln w="0">
            <a:noFill/>
          </a:ln>
        </p:spPr>
        <p:txBody>
          <a:bodyPr>
            <a:noAutofit/>
          </a:bodyPr>
          <a:p>
            <a:pPr>
              <a:lnSpc>
                <a:spcPct val="100000"/>
              </a:lnSpc>
            </a:pPr>
            <a:r>
              <a:rPr b="0" lang="fr-FR" sz="3600" spc="-1" strike="noStrike">
                <a:solidFill>
                  <a:srgbClr val="5fcbef"/>
                </a:solidFill>
                <a:latin typeface="Trebuchet MS"/>
              </a:rPr>
              <a:t>Voici des débuts de nouvelles. </a:t>
            </a:r>
            <a:br/>
            <a:endParaRPr b="0" lang="en-US" sz="3600" spc="-1" strike="noStrike">
              <a:solidFill>
                <a:srgbClr val="000000"/>
              </a:solidFill>
              <a:latin typeface="Trebuchet MS"/>
            </a:endParaRPr>
          </a:p>
        </p:txBody>
      </p:sp>
      <p:sp>
        <p:nvSpPr>
          <p:cNvPr id="154" name="Espace réservé du contenu 2"/>
          <p:cNvSpPr txBox="1"/>
          <p:nvPr/>
        </p:nvSpPr>
        <p:spPr>
          <a:xfrm>
            <a:off x="677160" y="2160720"/>
            <a:ext cx="8596440" cy="3880440"/>
          </a:xfrm>
          <a:prstGeom prst="rect">
            <a:avLst/>
          </a:prstGeom>
          <a:noFill/>
          <a:ln w="0">
            <a:noFill/>
          </a:ln>
        </p:spPr>
        <p:txBody>
          <a:bodyPr>
            <a:noAutofit/>
          </a:bodyPr>
          <a:p>
            <a:pPr marL="343080" indent="-342720">
              <a:lnSpc>
                <a:spcPct val="100000"/>
              </a:lnSpc>
              <a:spcBef>
                <a:spcPts val="1001"/>
              </a:spcBef>
              <a:buClr>
                <a:srgbClr val="5fcbef"/>
              </a:buClr>
              <a:buSzPct val="80000"/>
              <a:buFont typeface="Wingdings 3" charset="2"/>
              <a:buChar char=""/>
            </a:pPr>
            <a:r>
              <a:rPr b="0" lang="fr-FR" sz="1800" spc="-1" strike="noStrike">
                <a:solidFill>
                  <a:srgbClr val="404040"/>
                </a:solidFill>
                <a:latin typeface="Trebuchet MS"/>
              </a:rPr>
              <a:t>Pourquoi, comment captivent-ils le lecteur ? </a:t>
            </a:r>
            <a:endParaRPr b="0" lang="en-US" sz="1800" spc="-1" strike="noStrike">
              <a:solidFill>
                <a:srgbClr val="404040"/>
              </a:solidFill>
              <a:latin typeface="Trebuchet MS"/>
            </a:endParaRPr>
          </a:p>
          <a:p>
            <a:pPr>
              <a:lnSpc>
                <a:spcPct val="100000"/>
              </a:lnSpc>
              <a:spcBef>
                <a:spcPts val="1001"/>
              </a:spcBef>
              <a:tabLst>
                <a:tab algn="l" pos="0"/>
              </a:tabLst>
            </a:pPr>
            <a:endParaRPr b="0" lang="en-US" sz="1800" spc="-1" strike="noStrike">
              <a:solidFill>
                <a:srgbClr val="404040"/>
              </a:solidFill>
              <a:latin typeface="Trebuchet MS"/>
            </a:endParaRPr>
          </a:p>
          <a:p>
            <a:pPr marL="343080" indent="-342720">
              <a:lnSpc>
                <a:spcPct val="100000"/>
              </a:lnSpc>
              <a:spcBef>
                <a:spcPts val="1001"/>
              </a:spcBef>
              <a:buClr>
                <a:srgbClr val="5fcbef"/>
              </a:buClr>
              <a:buSzPct val="80000"/>
              <a:buFont typeface="Wingdings 3" charset="2"/>
              <a:buChar char=""/>
              <a:tabLst>
                <a:tab algn="l" pos="0"/>
              </a:tabLst>
            </a:pPr>
            <a:r>
              <a:rPr b="0" lang="fr-FR" sz="1800" spc="-1" strike="noStrike">
                <a:solidFill>
                  <a:srgbClr val="404040"/>
                </a:solidFill>
                <a:latin typeface="Trebuchet MS"/>
              </a:rPr>
              <a:t>Quels procédés identifiez-vous ?</a:t>
            </a:r>
            <a:endParaRPr b="0" lang="en-US" sz="1800" spc="-1" strike="noStrike">
              <a:solidFill>
                <a:srgbClr val="404040"/>
              </a:solidFill>
              <a:latin typeface="Trebuchet MS"/>
            </a:endParaRPr>
          </a:p>
          <a:p>
            <a:pPr>
              <a:lnSpc>
                <a:spcPct val="100000"/>
              </a:lnSpc>
              <a:spcBef>
                <a:spcPts val="1001"/>
              </a:spcBef>
              <a:tabLst>
                <a:tab algn="l" pos="0"/>
              </a:tabLst>
            </a:pPr>
            <a:endParaRPr b="0" lang="en-US" sz="1800" spc="-1" strike="noStrike">
              <a:solidFill>
                <a:srgbClr val="404040"/>
              </a:solidFill>
              <a:latin typeface="Trebuchet MS"/>
            </a:endParaRPr>
          </a:p>
          <a:p>
            <a:pPr marL="343080" indent="-342720">
              <a:lnSpc>
                <a:spcPct val="100000"/>
              </a:lnSpc>
              <a:spcBef>
                <a:spcPts val="1001"/>
              </a:spcBef>
              <a:buClr>
                <a:srgbClr val="5fcbef"/>
              </a:buClr>
              <a:buSzPct val="80000"/>
              <a:buFont typeface="Wingdings 3" charset="2"/>
              <a:buChar char=""/>
              <a:tabLst>
                <a:tab algn="l" pos="0"/>
              </a:tabLst>
            </a:pPr>
            <a:r>
              <a:rPr b="0" lang="fr-FR" sz="1800" spc="-1" strike="noStrike">
                <a:solidFill>
                  <a:srgbClr val="404040"/>
                </a:solidFill>
                <a:latin typeface="Trebuchet MS"/>
              </a:rPr>
              <a:t>Surprise, suspense, indices…</a:t>
            </a:r>
            <a:endParaRPr b="0" lang="en-US" sz="1800" spc="-1" strike="noStrike">
              <a:solidFill>
                <a:srgbClr val="404040"/>
              </a:solidFill>
              <a:latin typeface="Trebuchet MS"/>
            </a:endParaRPr>
          </a:p>
          <a:p>
            <a:pPr>
              <a:lnSpc>
                <a:spcPct val="100000"/>
              </a:lnSpc>
              <a:spcBef>
                <a:spcPts val="1001"/>
              </a:spcBef>
              <a:tabLst>
                <a:tab algn="l" pos="0"/>
              </a:tabLst>
            </a:pPr>
            <a:endParaRPr b="0" lang="en-US" sz="1800" spc="-1" strike="noStrike">
              <a:solidFill>
                <a:srgbClr val="404040"/>
              </a:solidFill>
              <a:latin typeface="Trebuchet MS"/>
            </a:endParaRPr>
          </a:p>
        </p:txBody>
      </p:sp>
    </p:spTree>
  </p:cSld>
  <mc:AlternateContent>
    <mc:Choice Requires="p14">
      <p:transition spd="slow" p14:dur="2000"/>
    </mc:Choice>
    <mc:Fallback>
      <p:transition spd="slow"/>
    </mc:Fallback>
  </mc:AlternateContent>
</p:sld>
</file>

<file path=ppt/slides/slide2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55" name="Titre 1"/>
          <p:cNvSpPr txBox="1"/>
          <p:nvPr/>
        </p:nvSpPr>
        <p:spPr>
          <a:xfrm>
            <a:off x="677160" y="609480"/>
            <a:ext cx="8596440" cy="1320480"/>
          </a:xfrm>
          <a:prstGeom prst="rect">
            <a:avLst/>
          </a:prstGeom>
          <a:noFill/>
          <a:ln w="0">
            <a:noFill/>
          </a:ln>
        </p:spPr>
        <p:txBody>
          <a:bodyPr>
            <a:normAutofit/>
          </a:bodyPr>
          <a:p>
            <a:pPr>
              <a:lnSpc>
                <a:spcPct val="100000"/>
              </a:lnSpc>
            </a:pPr>
            <a:r>
              <a:rPr b="0" lang="fr-FR" sz="3600" spc="-1" strike="noStrike">
                <a:solidFill>
                  <a:srgbClr val="5fcbef"/>
                </a:solidFill>
                <a:latin typeface="Trebuchet MS"/>
              </a:rPr>
              <a:t>1.Tons pastels</a:t>
            </a:r>
            <a:br/>
            <a:r>
              <a:rPr b="0" lang="fr-FR" sz="3600" spc="-1" strike="noStrike">
                <a:solidFill>
                  <a:srgbClr val="5fcbef"/>
                </a:solidFill>
                <a:latin typeface="Trebuchet MS"/>
              </a:rPr>
              <a:t>par Cyrielle Martin, classe de Seconde</a:t>
            </a:r>
            <a:endParaRPr b="0" lang="en-US" sz="3600" spc="-1" strike="noStrike">
              <a:solidFill>
                <a:srgbClr val="000000"/>
              </a:solidFill>
              <a:latin typeface="Trebuchet MS"/>
            </a:endParaRPr>
          </a:p>
        </p:txBody>
      </p:sp>
      <p:sp>
        <p:nvSpPr>
          <p:cNvPr id="156" name="Espace réservé du contenu 2"/>
          <p:cNvSpPr txBox="1"/>
          <p:nvPr/>
        </p:nvSpPr>
        <p:spPr>
          <a:xfrm>
            <a:off x="677160" y="2160720"/>
            <a:ext cx="8596440" cy="3880440"/>
          </a:xfrm>
          <a:prstGeom prst="rect">
            <a:avLst/>
          </a:prstGeom>
          <a:noFill/>
          <a:ln w="0">
            <a:noFill/>
          </a:ln>
        </p:spPr>
        <p:txBody>
          <a:bodyPr>
            <a:noAutofit/>
          </a:bodyPr>
          <a:p>
            <a:pPr>
              <a:lnSpc>
                <a:spcPct val="100000"/>
              </a:lnSpc>
              <a:spcBef>
                <a:spcPts val="1001"/>
              </a:spcBef>
              <a:tabLst>
                <a:tab algn="l" pos="0"/>
              </a:tabLst>
            </a:pPr>
            <a:r>
              <a:rPr b="0" lang="fr-FR" sz="1800" spc="-1" strike="noStrike">
                <a:solidFill>
                  <a:srgbClr val="404040"/>
                </a:solidFill>
                <a:latin typeface="Trebuchet MS"/>
              </a:rPr>
              <a:t>	</a:t>
            </a:r>
            <a:r>
              <a:rPr b="0" lang="fr-FR" sz="1800" spc="-1" strike="noStrike">
                <a:solidFill>
                  <a:srgbClr val="404040"/>
                </a:solidFill>
                <a:latin typeface="Trebuchet MS"/>
              </a:rPr>
              <a:t>La poussière de pastels secs s’envola dans l’air de l’atelier d’un appartement haussmannien, soufflée par un énième soupir agacé. Les couleurs suspendirent leur ballet pour revenir s’échouer sur la table qui trônait au centre de la petite pièce. D’un geste rageur, l’artiste attablée envoya valser ses croquis insatisfaisants et ses crayons.</a:t>
            </a:r>
            <a:endParaRPr b="0" lang="en-US" sz="1800" spc="-1" strike="noStrike">
              <a:solidFill>
                <a:srgbClr val="404040"/>
              </a:solidFill>
              <a:latin typeface="Trebuchet MS"/>
            </a:endParaRPr>
          </a:p>
          <a:p>
            <a:pPr>
              <a:lnSpc>
                <a:spcPct val="100000"/>
              </a:lnSpc>
              <a:spcBef>
                <a:spcPts val="1001"/>
              </a:spcBef>
              <a:tabLst>
                <a:tab algn="l" pos="0"/>
              </a:tabLst>
            </a:pPr>
            <a:r>
              <a:rPr b="0" lang="fr-FR" sz="1800" spc="-1" strike="noStrike">
                <a:solidFill>
                  <a:srgbClr val="404040"/>
                </a:solidFill>
                <a:latin typeface="Trebuchet MS"/>
              </a:rPr>
              <a:t>« Personne ne devrait donner un sujet pareil, ronchonna-t-elle. Est-ce qu’ils cherchent à avoir le taux de dépression le plus haut de toutes les écoles d’art? »</a:t>
            </a:r>
            <a:endParaRPr b="0" lang="en-US" sz="1800" spc="-1" strike="noStrike">
              <a:solidFill>
                <a:srgbClr val="404040"/>
              </a:solidFill>
              <a:latin typeface="Trebuchet MS"/>
            </a:endParaRPr>
          </a:p>
        </p:txBody>
      </p:sp>
    </p:spTree>
  </p:cSld>
  <mc:AlternateContent>
    <mc:Choice Requires="p14">
      <p:transition spd="slow" p14:dur="2000"/>
    </mc:Choice>
    <mc:Fallback>
      <p:transition spd="slow"/>
    </mc:Fallback>
  </mc:AlternateContent>
</p:sld>
</file>

<file path=ppt/slides/slide22.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57" name="Titre 1"/>
          <p:cNvSpPr txBox="1"/>
          <p:nvPr/>
        </p:nvSpPr>
        <p:spPr>
          <a:xfrm>
            <a:off x="677160" y="393840"/>
            <a:ext cx="8596440" cy="1498320"/>
          </a:xfrm>
          <a:prstGeom prst="rect">
            <a:avLst/>
          </a:prstGeom>
          <a:noFill/>
          <a:ln w="0">
            <a:noFill/>
          </a:ln>
        </p:spPr>
        <p:txBody>
          <a:bodyPr>
            <a:normAutofit fontScale="81000"/>
          </a:bodyPr>
          <a:p>
            <a:pPr>
              <a:lnSpc>
                <a:spcPct val="100000"/>
              </a:lnSpc>
            </a:pPr>
            <a:r>
              <a:rPr b="0" lang="fr-FR" sz="3600" spc="-1" strike="noStrike">
                <a:solidFill>
                  <a:srgbClr val="5fcbef"/>
                </a:solidFill>
                <a:latin typeface="Trebuchet MS"/>
              </a:rPr>
              <a:t>2.Tornado, </a:t>
            </a:r>
            <a:br/>
            <a:r>
              <a:rPr b="0" lang="fr-FR" sz="3600" spc="-1" strike="noStrike">
                <a:solidFill>
                  <a:srgbClr val="5fcbef"/>
                </a:solidFill>
                <a:latin typeface="Trebuchet MS"/>
              </a:rPr>
              <a:t>par Marine Lesage et Yness Delplace, classe de Première</a:t>
            </a:r>
            <a:endParaRPr b="0" lang="en-US" sz="3600" spc="-1" strike="noStrike">
              <a:solidFill>
                <a:srgbClr val="000000"/>
              </a:solidFill>
              <a:latin typeface="Trebuchet MS"/>
            </a:endParaRPr>
          </a:p>
        </p:txBody>
      </p:sp>
      <p:sp>
        <p:nvSpPr>
          <p:cNvPr id="158" name="Espace réservé du contenu 2"/>
          <p:cNvSpPr txBox="1"/>
          <p:nvPr/>
        </p:nvSpPr>
        <p:spPr>
          <a:xfrm>
            <a:off x="677160" y="2160720"/>
            <a:ext cx="8596440" cy="3880440"/>
          </a:xfrm>
          <a:prstGeom prst="rect">
            <a:avLst/>
          </a:prstGeom>
          <a:noFill/>
          <a:ln w="0">
            <a:noFill/>
          </a:ln>
        </p:spPr>
        <p:txBody>
          <a:bodyPr>
            <a:noAutofit/>
          </a:bodyPr>
          <a:p>
            <a:pPr>
              <a:lnSpc>
                <a:spcPct val="100000"/>
              </a:lnSpc>
              <a:spcBef>
                <a:spcPts val="1001"/>
              </a:spcBef>
              <a:tabLst>
                <a:tab algn="l" pos="0"/>
              </a:tabLst>
            </a:pPr>
            <a:r>
              <a:rPr b="0" lang="fr-FR" sz="1800" spc="-1" strike="noStrike">
                <a:solidFill>
                  <a:srgbClr val="404040"/>
                </a:solidFill>
                <a:latin typeface="Trebuchet MS"/>
              </a:rPr>
              <a:t>	</a:t>
            </a:r>
            <a:r>
              <a:rPr b="0" lang="fr-FR" sz="1800" spc="-1" strike="noStrike">
                <a:solidFill>
                  <a:srgbClr val="404040"/>
                </a:solidFill>
                <a:latin typeface="Trebuchet MS"/>
              </a:rPr>
              <a:t>Ils étaient exactement 6230 vieux, les plus âgés de cette tranche d’âge venaient de souffler leurs 45 bougies; ils étaient tous bien en chair. Mais ils n’étaient pas les seuls. Les jeunes et les « encore-plus-jeunes » existaient aussi. Concernant ces deux générations, on ne pouvait les dénombrer. Les « encore-plus-jeunes » étaient les individus les plus nombreux, quant aux jeunes, c’étaient essentiellement des trentenaires. Ils formaient une population soudée.</a:t>
            </a:r>
            <a:endParaRPr b="0" lang="en-US" sz="1800" spc="-1" strike="noStrike">
              <a:solidFill>
                <a:srgbClr val="404040"/>
              </a:solidFill>
              <a:latin typeface="Trebuchet MS"/>
            </a:endParaRPr>
          </a:p>
          <a:p>
            <a:pPr>
              <a:lnSpc>
                <a:spcPct val="100000"/>
              </a:lnSpc>
              <a:spcBef>
                <a:spcPts val="1001"/>
              </a:spcBef>
              <a:tabLst>
                <a:tab algn="l" pos="0"/>
              </a:tabLst>
            </a:pPr>
            <a:r>
              <a:rPr b="0" lang="fr-FR" sz="1800" spc="-1" strike="noStrike">
                <a:solidFill>
                  <a:srgbClr val="404040"/>
                </a:solidFill>
                <a:latin typeface="Trebuchet MS"/>
              </a:rPr>
              <a:t>	</a:t>
            </a:r>
            <a:r>
              <a:rPr b="0" lang="fr-FR" sz="1800" spc="-1" strike="noStrike">
                <a:solidFill>
                  <a:srgbClr val="404040"/>
                </a:solidFill>
                <a:latin typeface="Trebuchet MS"/>
              </a:rPr>
              <a:t>Par ailleurs, il régnait en ces lieux une atmosphère particulière, due à un problème, ou plutôt à un malheur. Une calamité qui expliquait cette incapacité à les recenser. La cause est un peu complexe, et pourtant si simple si on y réfléchit. Par où commencer?</a:t>
            </a:r>
            <a:endParaRPr b="0" lang="en-US" sz="1800" spc="-1" strike="noStrike">
              <a:solidFill>
                <a:srgbClr val="404040"/>
              </a:solidFill>
              <a:latin typeface="Trebuchet MS"/>
            </a:endParaRPr>
          </a:p>
        </p:txBody>
      </p:sp>
    </p:spTree>
  </p:cSld>
  <mc:AlternateContent>
    <mc:Choice Requires="p14">
      <p:transition spd="slow" p14:dur="2000"/>
    </mc:Choice>
    <mc:Fallback>
      <p:transition spd="slow"/>
    </mc:Fallback>
  </mc:AlternateContent>
</p:sld>
</file>

<file path=ppt/slides/slide23.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59" name="Titre 1"/>
          <p:cNvSpPr txBox="1"/>
          <p:nvPr/>
        </p:nvSpPr>
        <p:spPr>
          <a:xfrm>
            <a:off x="677160" y="609480"/>
            <a:ext cx="8596440" cy="1320480"/>
          </a:xfrm>
          <a:prstGeom prst="rect">
            <a:avLst/>
          </a:prstGeom>
          <a:noFill/>
          <a:ln w="0">
            <a:noFill/>
          </a:ln>
        </p:spPr>
        <p:txBody>
          <a:bodyPr>
            <a:noAutofit/>
          </a:bodyPr>
          <a:p>
            <a:pPr>
              <a:lnSpc>
                <a:spcPct val="100000"/>
              </a:lnSpc>
            </a:pPr>
            <a:r>
              <a:rPr b="0" lang="fr-FR" sz="3600" spc="-1" strike="noStrike">
                <a:solidFill>
                  <a:srgbClr val="5fcbef"/>
                </a:solidFill>
                <a:latin typeface="Trebuchet MS"/>
              </a:rPr>
              <a:t>3. La guerre des atomes, </a:t>
            </a:r>
            <a:br/>
            <a:r>
              <a:rPr b="0" lang="fr-FR" sz="3600" spc="-1" strike="noStrike">
                <a:solidFill>
                  <a:srgbClr val="5fcbef"/>
                </a:solidFill>
                <a:latin typeface="Trebuchet MS"/>
              </a:rPr>
              <a:t>par Elise Garnier, classe de Troisième</a:t>
            </a:r>
            <a:endParaRPr b="0" lang="en-US" sz="3600" spc="-1" strike="noStrike">
              <a:solidFill>
                <a:srgbClr val="000000"/>
              </a:solidFill>
              <a:latin typeface="Trebuchet MS"/>
            </a:endParaRPr>
          </a:p>
        </p:txBody>
      </p:sp>
      <p:sp>
        <p:nvSpPr>
          <p:cNvPr id="160" name="Espace réservé du contenu 2"/>
          <p:cNvSpPr txBox="1"/>
          <p:nvPr/>
        </p:nvSpPr>
        <p:spPr>
          <a:xfrm>
            <a:off x="677160" y="2160720"/>
            <a:ext cx="8596440" cy="3880440"/>
          </a:xfrm>
          <a:prstGeom prst="rect">
            <a:avLst/>
          </a:prstGeom>
          <a:noFill/>
          <a:ln w="0">
            <a:noFill/>
          </a:ln>
        </p:spPr>
        <p:txBody>
          <a:bodyPr>
            <a:noAutofit/>
          </a:bodyPr>
          <a:p>
            <a:pPr>
              <a:lnSpc>
                <a:spcPct val="100000"/>
              </a:lnSpc>
              <a:spcBef>
                <a:spcPts val="1001"/>
              </a:spcBef>
              <a:tabLst>
                <a:tab algn="l" pos="0"/>
              </a:tabLst>
            </a:pPr>
            <a:r>
              <a:rPr b="0" lang="fr-FR" sz="1800" spc="-1" strike="noStrike">
                <a:solidFill>
                  <a:srgbClr val="404040"/>
                </a:solidFill>
                <a:latin typeface="Trebuchet MS"/>
              </a:rPr>
              <a:t>	</a:t>
            </a:r>
            <a:r>
              <a:rPr b="0" lang="fr-FR" sz="1800" spc="-1" strike="noStrike">
                <a:solidFill>
                  <a:srgbClr val="404040"/>
                </a:solidFill>
                <a:latin typeface="Trebuchet MS"/>
              </a:rPr>
              <a:t>Je m’appelle Raphaël, j’ai six ans, je vis dans l’Oise près de Creil. Je suis fils unique de la famille Durand. J’adore jouer dehors mais depuis quelques semaines, je n’ai plus le droit de rester trop longtemps dehors et je ne peux plus rien faire d’autre que m’occuper avec mes Lego dans la maison…</a:t>
            </a:r>
            <a:endParaRPr b="0" lang="en-US" sz="1800" spc="-1" strike="noStrike">
              <a:solidFill>
                <a:srgbClr val="404040"/>
              </a:solidFill>
              <a:latin typeface="Trebuchet MS"/>
            </a:endParaRPr>
          </a:p>
        </p:txBody>
      </p:sp>
    </p:spTree>
  </p:cSld>
  <mc:AlternateContent>
    <mc:Choice Requires="p14">
      <p:transition spd="slow" p14:dur="2000"/>
    </mc:Choice>
    <mc:Fallback>
      <p:transition spd="slow"/>
    </mc:Fallback>
  </mc:AlternateContent>
</p:sld>
</file>

<file path=ppt/slides/slide24.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61" name="Titre 1"/>
          <p:cNvSpPr txBox="1"/>
          <p:nvPr/>
        </p:nvSpPr>
        <p:spPr>
          <a:xfrm>
            <a:off x="677160" y="609480"/>
            <a:ext cx="8596440" cy="1669320"/>
          </a:xfrm>
          <a:prstGeom prst="rect">
            <a:avLst/>
          </a:prstGeom>
          <a:noFill/>
          <a:ln w="0">
            <a:noFill/>
          </a:ln>
        </p:spPr>
        <p:txBody>
          <a:bodyPr>
            <a:normAutofit fontScale="35000"/>
          </a:bodyPr>
          <a:p>
            <a:pPr>
              <a:lnSpc>
                <a:spcPct val="100000"/>
              </a:lnSpc>
            </a:pPr>
            <a:r>
              <a:rPr b="0" lang="fr-FR" sz="2700" spc="-1" strike="noStrike">
                <a:solidFill>
                  <a:srgbClr val="5fcbef"/>
                </a:solidFill>
                <a:latin typeface="Calibri"/>
              </a:rPr>
              <a:t>4. </a:t>
            </a:r>
            <a:r>
              <a:rPr b="0" lang="fr-FR" sz="2700" spc="-1" strike="noStrike">
                <a:solidFill>
                  <a:srgbClr val="5fcbef"/>
                </a:solidFill>
                <a:latin typeface="Trebuchet MS"/>
              </a:rPr>
              <a:t>« L’oubli », Damien Meunier</a:t>
            </a:r>
            <a:br/>
            <a:r>
              <a:rPr b="0" lang="fr-FR" sz="2700" spc="-1" strike="noStrike">
                <a:solidFill>
                  <a:srgbClr val="5fcbef"/>
                </a:solidFill>
                <a:latin typeface="Trebuchet MS"/>
              </a:rPr>
              <a:t>Cette nouvelle est interactive. Des choix vous seront proposés, veillez à vous reporter au paragraphe commençant par le même chiffre que celui inscrit dans vos choix. Bonne lecture</a:t>
            </a:r>
            <a:br/>
            <a:br/>
            <a:endParaRPr b="0" lang="en-US" sz="2700" spc="-1" strike="noStrike">
              <a:solidFill>
                <a:srgbClr val="000000"/>
              </a:solidFill>
              <a:latin typeface="Trebuchet MS"/>
            </a:endParaRPr>
          </a:p>
        </p:txBody>
      </p:sp>
      <p:sp>
        <p:nvSpPr>
          <p:cNvPr id="162" name="Espace réservé du contenu 2"/>
          <p:cNvSpPr txBox="1"/>
          <p:nvPr/>
        </p:nvSpPr>
        <p:spPr>
          <a:xfrm>
            <a:off x="677160" y="2494800"/>
            <a:ext cx="8596440" cy="3546360"/>
          </a:xfrm>
          <a:prstGeom prst="rect">
            <a:avLst/>
          </a:prstGeom>
          <a:noFill/>
          <a:ln w="0">
            <a:noFill/>
          </a:ln>
        </p:spPr>
        <p:txBody>
          <a:bodyPr>
            <a:normAutofit fontScale="54000"/>
          </a:bodyPr>
          <a:p>
            <a:pPr>
              <a:lnSpc>
                <a:spcPct val="100000"/>
              </a:lnSpc>
              <a:spcBef>
                <a:spcPts val="1001"/>
              </a:spcBef>
              <a:tabLst>
                <a:tab algn="l" pos="0"/>
              </a:tabLst>
            </a:pPr>
            <a:r>
              <a:rPr b="0" lang="fr-FR" sz="1900" spc="-1" strike="noStrike">
                <a:solidFill>
                  <a:srgbClr val="404040"/>
                </a:solidFill>
                <a:highlight>
                  <a:srgbClr val="ffff00"/>
                </a:highlight>
                <a:latin typeface="Trebuchet MS"/>
              </a:rPr>
              <a:t>La peur</a:t>
            </a:r>
            <a:r>
              <a:rPr b="0" lang="fr-FR" sz="1900" spc="-1" strike="noStrike">
                <a:solidFill>
                  <a:srgbClr val="404040"/>
                </a:solidFill>
                <a:latin typeface="Trebuchet MS"/>
              </a:rPr>
              <a:t>. Une émotion ardue et inintelligible appelant les pulsions les plus refoulées de notre inconscient et se traduisant souvent par un profond sentiment de crainte, de panique et d’angoisse.</a:t>
            </a:r>
            <a:endParaRPr b="0" lang="en-US" sz="1900" spc="-1" strike="noStrike">
              <a:solidFill>
                <a:srgbClr val="404040"/>
              </a:solidFill>
              <a:latin typeface="Trebuchet MS"/>
            </a:endParaRPr>
          </a:p>
          <a:p>
            <a:pPr>
              <a:lnSpc>
                <a:spcPct val="100000"/>
              </a:lnSpc>
              <a:spcBef>
                <a:spcPts val="1001"/>
              </a:spcBef>
              <a:tabLst>
                <a:tab algn="l" pos="0"/>
              </a:tabLst>
            </a:pPr>
            <a:r>
              <a:rPr b="0" lang="fr-FR" sz="1900" spc="-1" strike="noStrike">
                <a:solidFill>
                  <a:srgbClr val="404040"/>
                </a:solidFill>
                <a:latin typeface="Trebuchet MS"/>
              </a:rPr>
              <a:t>– </a:t>
            </a:r>
            <a:r>
              <a:rPr b="0" lang="fr-FR" sz="1900" spc="-1" strike="noStrike">
                <a:solidFill>
                  <a:srgbClr val="404040"/>
                </a:solidFill>
                <a:highlight>
                  <a:srgbClr val="ffff00"/>
                </a:highlight>
                <a:latin typeface="Trebuchet MS"/>
              </a:rPr>
              <a:t>« C’est ça ! »</a:t>
            </a:r>
            <a:r>
              <a:rPr b="0" lang="fr-FR" sz="1900" spc="-1" strike="noStrike">
                <a:solidFill>
                  <a:srgbClr val="404040"/>
                </a:solidFill>
                <a:latin typeface="Trebuchet MS"/>
              </a:rPr>
              <a:t> s’écria André Baltan saisi d’une illumination. « C’est l’angoisse ! C’est cette bête noire qui a troublé mon paisible sommeil. » Après quelques minutes de réadaptation, </a:t>
            </a:r>
            <a:r>
              <a:rPr b="0" lang="fr-FR" sz="1900" spc="-1" strike="noStrike">
                <a:solidFill>
                  <a:srgbClr val="404040"/>
                </a:solidFill>
                <a:highlight>
                  <a:srgbClr val="ffff00"/>
                </a:highlight>
                <a:latin typeface="Trebuchet MS"/>
              </a:rPr>
              <a:t>André Baltan, octogénaire et touché par la maladie d’Alzheimer, se leva brusquement de son lit, surpris par la sonnerie de son téléphone</a:t>
            </a:r>
            <a:r>
              <a:rPr b="0" lang="fr-FR" sz="1900" spc="-1" strike="noStrike">
                <a:solidFill>
                  <a:srgbClr val="404040"/>
                </a:solidFill>
                <a:latin typeface="Trebuchet MS"/>
              </a:rPr>
              <a:t>. C’était sa femme, Lucette Baltan, qui souhaitait communiquer un message important à son fils, Nicolas Baltan. La plupart du temps, André approvisionnait son modeste bloc-notes de misérables pensées en tous genres afin qu’elles ne s’échappent point de son champ d’attention. Il mit fin à leur échange, posa son mobile à l’endroit attitré, agrippa fermement son calepin, enfila son saut-de-lit d’un geste franc et déterminé puis se dirigea vers la cuisine où déjeunait son fils. Arrivé devant Nicolas, André sortit le carnet de son peignoir et commença à le feuilleter. </a:t>
            </a:r>
            <a:r>
              <a:rPr b="0" lang="fr-FR" sz="1900" spc="-1" strike="noStrike">
                <a:solidFill>
                  <a:srgbClr val="404040"/>
                </a:solidFill>
                <a:highlight>
                  <a:srgbClr val="ffff00"/>
                </a:highlight>
                <a:latin typeface="Trebuchet MS"/>
              </a:rPr>
              <a:t>Soudainement, il se rendit compte qu’il avait omis d’y inscrire la requête de sa femme. Et il se trouvait dans l’incapacité de retrouver la pensée qui avait profité de son inattention pour se perdre [...]</a:t>
            </a:r>
            <a:endParaRPr b="0" lang="en-US" sz="1900" spc="-1" strike="noStrike">
              <a:solidFill>
                <a:srgbClr val="404040"/>
              </a:solidFill>
              <a:latin typeface="Trebuchet MS"/>
            </a:endParaRPr>
          </a:p>
          <a:p>
            <a:pPr>
              <a:lnSpc>
                <a:spcPct val="100000"/>
              </a:lnSpc>
              <a:spcBef>
                <a:spcPts val="1001"/>
              </a:spcBef>
              <a:tabLst>
                <a:tab algn="l" pos="0"/>
              </a:tabLst>
            </a:pPr>
            <a:endParaRPr b="0" lang="en-US" sz="1900" spc="-1" strike="noStrike">
              <a:solidFill>
                <a:srgbClr val="404040"/>
              </a:solidFill>
              <a:latin typeface="Trebuchet MS"/>
            </a:endParaRPr>
          </a:p>
        </p:txBody>
      </p:sp>
    </p:spTree>
  </p:cSld>
  <mc:AlternateContent>
    <mc:Choice Requires="p14">
      <p:transition spd="slow" p14:dur="2000"/>
    </mc:Choice>
    <mc:Fallback>
      <p:transition spd="slow"/>
    </mc:Fallback>
  </mc:AlternateContent>
</p:sld>
</file>

<file path=ppt/slides/slide25.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63" name="Titre 1"/>
          <p:cNvSpPr txBox="1"/>
          <p:nvPr/>
        </p:nvSpPr>
        <p:spPr>
          <a:xfrm>
            <a:off x="677160" y="609480"/>
            <a:ext cx="8596440" cy="1320480"/>
          </a:xfrm>
          <a:prstGeom prst="rect">
            <a:avLst/>
          </a:prstGeom>
          <a:noFill/>
          <a:ln w="0">
            <a:noFill/>
          </a:ln>
        </p:spPr>
        <p:txBody>
          <a:bodyPr>
            <a:noAutofit/>
          </a:bodyPr>
          <a:p>
            <a:pPr>
              <a:lnSpc>
                <a:spcPct val="100000"/>
              </a:lnSpc>
            </a:pPr>
            <a:r>
              <a:rPr b="0" lang="en-US" sz="3600" spc="-1" strike="noStrike">
                <a:solidFill>
                  <a:srgbClr val="5fcbef"/>
                </a:solidFill>
                <a:latin typeface="Trebuchet MS"/>
              </a:rPr>
              <a:t>5. “ODOCRATIE”, Florent Cagnati</a:t>
            </a:r>
            <a:endParaRPr b="0" lang="en-US" sz="3600" spc="-1" strike="noStrike">
              <a:solidFill>
                <a:srgbClr val="000000"/>
              </a:solidFill>
              <a:latin typeface="Trebuchet MS"/>
            </a:endParaRPr>
          </a:p>
        </p:txBody>
      </p:sp>
      <p:sp>
        <p:nvSpPr>
          <p:cNvPr id="164" name="Espace réservé du contenu 2"/>
          <p:cNvSpPr txBox="1"/>
          <p:nvPr/>
        </p:nvSpPr>
        <p:spPr>
          <a:xfrm>
            <a:off x="677160" y="1285560"/>
            <a:ext cx="8596440" cy="5274000"/>
          </a:xfrm>
          <a:prstGeom prst="rect">
            <a:avLst/>
          </a:prstGeom>
          <a:noFill/>
          <a:ln w="0">
            <a:noFill/>
          </a:ln>
        </p:spPr>
        <p:txBody>
          <a:bodyPr>
            <a:normAutofit/>
          </a:bodyPr>
          <a:p>
            <a:pPr algn="just">
              <a:lnSpc>
                <a:spcPct val="200000"/>
              </a:lnSpc>
              <a:tabLst>
                <a:tab algn="l" pos="0"/>
              </a:tabLst>
            </a:pPr>
            <a:r>
              <a:rPr b="0" lang="fr-FR" sz="1800" spc="-1" strike="noStrike">
                <a:solidFill>
                  <a:srgbClr val="404040"/>
                </a:solidFill>
                <a:latin typeface="Times New Roman"/>
                <a:ea typeface="SimSun"/>
              </a:rPr>
              <a:t>	</a:t>
            </a:r>
            <a:r>
              <a:rPr b="0" lang="fr-FR" sz="2000" spc="-1" strike="noStrike">
                <a:solidFill>
                  <a:srgbClr val="404040"/>
                </a:solidFill>
                <a:highlight>
                  <a:srgbClr val="ffff00"/>
                </a:highlight>
                <a:latin typeface="Calibri"/>
                <a:ea typeface="SimSun"/>
              </a:rPr>
              <a:t>Ils ont fait sauter la tour Eiffel ! </a:t>
            </a:r>
            <a:r>
              <a:rPr b="0" lang="fr-FR" sz="2000" spc="-1" strike="noStrike">
                <a:solidFill>
                  <a:srgbClr val="404040"/>
                </a:solidFill>
                <a:latin typeface="Calibri"/>
                <a:ea typeface="SimSun"/>
              </a:rPr>
              <a:t>J'étais dans ma voiture quand j'ai appris la nouvelle. Il parait qu'ils n'étaient même pas dix, ils ont placé une bombe sur chaque pied et ont tout fait péter. On parle de cinq cents morts. Je me demande encore comment une telle chose a pu arriver avec toutes les mesures de sécurité mises en place depuis qu'une nouvelle guerre faisait rage dans notre société. C'était le 14 juillet 2020. Les touristes profitaient de la douceur de ce début d’été avant le feu d'artifice. </a:t>
            </a:r>
            <a:endParaRPr b="0" lang="en-US" sz="2000" spc="-1" strike="noStrike">
              <a:solidFill>
                <a:srgbClr val="404040"/>
              </a:solidFill>
              <a:latin typeface="Trebuchet MS"/>
            </a:endParaRPr>
          </a:p>
          <a:p>
            <a:pPr algn="just">
              <a:lnSpc>
                <a:spcPct val="200000"/>
              </a:lnSpc>
              <a:tabLst>
                <a:tab algn="l" pos="0"/>
              </a:tabLst>
            </a:pPr>
            <a:r>
              <a:rPr b="0" lang="fr-FR" sz="2000" spc="-1" strike="noStrike">
                <a:solidFill>
                  <a:srgbClr val="404040"/>
                </a:solidFill>
                <a:latin typeface="Calibri"/>
                <a:ea typeface="SimSun"/>
              </a:rPr>
              <a:t>	</a:t>
            </a:r>
            <a:endParaRPr b="0" lang="en-US" sz="2000" spc="-1" strike="noStrike">
              <a:solidFill>
                <a:srgbClr val="404040"/>
              </a:solidFill>
              <a:latin typeface="Trebuchet MS"/>
            </a:endParaRPr>
          </a:p>
        </p:txBody>
      </p:sp>
    </p:spTree>
  </p:cSld>
  <mc:AlternateContent>
    <mc:Choice Requires="p14">
      <p:transition spd="slow" p14:dur="2000"/>
    </mc:Choice>
    <mc:Fallback>
      <p:transition spd="slow"/>
    </mc:Fallback>
  </mc:AlternateContent>
</p:sld>
</file>

<file path=ppt/slides/slide26.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65" name="Titre 1"/>
          <p:cNvSpPr txBox="1"/>
          <p:nvPr/>
        </p:nvSpPr>
        <p:spPr>
          <a:xfrm>
            <a:off x="677160" y="609480"/>
            <a:ext cx="8596440" cy="1320480"/>
          </a:xfrm>
          <a:prstGeom prst="rect">
            <a:avLst/>
          </a:prstGeom>
          <a:noFill/>
          <a:ln w="0">
            <a:noFill/>
          </a:ln>
        </p:spPr>
        <p:txBody>
          <a:bodyPr>
            <a:normAutofit fontScale="43000"/>
          </a:bodyPr>
          <a:p>
            <a:pPr>
              <a:lnSpc>
                <a:spcPct val="100000"/>
              </a:lnSpc>
            </a:pPr>
            <a:r>
              <a:rPr b="0" lang="fr-FR" sz="3600" spc="-1" strike="noStrike">
                <a:solidFill>
                  <a:srgbClr val="5fcbef"/>
                </a:solidFill>
                <a:latin typeface="Trebuchet MS"/>
              </a:rPr>
              <a:t>6. « On m’a nommé Amanar, et je rêve de les voir », Wassila Naji – Un début mystérieux qui commence par la fin</a:t>
            </a:r>
            <a:br/>
            <a:endParaRPr b="0" lang="en-US" sz="3600" spc="-1" strike="noStrike">
              <a:solidFill>
                <a:srgbClr val="000000"/>
              </a:solidFill>
              <a:latin typeface="Trebuchet MS"/>
            </a:endParaRPr>
          </a:p>
        </p:txBody>
      </p:sp>
      <p:sp>
        <p:nvSpPr>
          <p:cNvPr id="166" name="Espace réservé du contenu 2"/>
          <p:cNvSpPr txBox="1"/>
          <p:nvPr/>
        </p:nvSpPr>
        <p:spPr>
          <a:xfrm>
            <a:off x="677160" y="2476800"/>
            <a:ext cx="8596440" cy="3564000"/>
          </a:xfrm>
          <a:prstGeom prst="rect">
            <a:avLst/>
          </a:prstGeom>
          <a:noFill/>
          <a:ln w="0">
            <a:noFill/>
          </a:ln>
        </p:spPr>
        <p:txBody>
          <a:bodyPr>
            <a:normAutofit/>
          </a:bodyPr>
          <a:p>
            <a:pPr>
              <a:lnSpc>
                <a:spcPct val="100000"/>
              </a:lnSpc>
              <a:spcBef>
                <a:spcPts val="1001"/>
              </a:spcBef>
              <a:tabLst>
                <a:tab algn="l" pos="0"/>
              </a:tabLst>
            </a:pPr>
            <a:r>
              <a:rPr b="0" lang="fr-FR" sz="1800" spc="-1" strike="noStrike">
                <a:solidFill>
                  <a:srgbClr val="404040"/>
                </a:solidFill>
                <a:latin typeface="Trebuchet MS"/>
              </a:rPr>
              <a:t>Seul sur le toit, surplombant </a:t>
            </a:r>
            <a:r>
              <a:rPr b="0" lang="fr-FR" sz="1800" spc="-1" strike="noStrike">
                <a:solidFill>
                  <a:srgbClr val="404040"/>
                </a:solidFill>
                <a:highlight>
                  <a:srgbClr val="ffff00"/>
                </a:highlight>
                <a:latin typeface="Trebuchet MS"/>
              </a:rPr>
              <a:t>Lux City</a:t>
            </a:r>
            <a:r>
              <a:rPr b="0" lang="fr-FR" sz="1800" spc="-1" strike="noStrike">
                <a:solidFill>
                  <a:srgbClr val="404040"/>
                </a:solidFill>
                <a:latin typeface="Trebuchet MS"/>
              </a:rPr>
              <a:t>, une vague d'émotions me submerge. Enfin seul face à moi-même, je viens de finir </a:t>
            </a:r>
            <a:r>
              <a:rPr b="0" lang="fr-FR" sz="1800" spc="-1" strike="noStrike">
                <a:solidFill>
                  <a:srgbClr val="404040"/>
                </a:solidFill>
                <a:highlight>
                  <a:srgbClr val="ffff00"/>
                </a:highlight>
                <a:latin typeface="Trebuchet MS"/>
              </a:rPr>
              <a:t>la lettre de Nour</a:t>
            </a:r>
            <a:r>
              <a:rPr b="0" lang="fr-FR" sz="1800" spc="-1" strike="noStrike">
                <a:solidFill>
                  <a:srgbClr val="404040"/>
                </a:solidFill>
                <a:latin typeface="Trebuchet MS"/>
              </a:rPr>
              <a:t>, cette lettre tant désirée, qui est une </a:t>
            </a:r>
            <a:r>
              <a:rPr b="0" lang="fr-FR" sz="1800" spc="-1" strike="noStrike">
                <a:solidFill>
                  <a:srgbClr val="404040"/>
                </a:solidFill>
                <a:highlight>
                  <a:srgbClr val="ffff00"/>
                </a:highlight>
                <a:latin typeface="Trebuchet MS"/>
              </a:rPr>
              <a:t>réponse à toutes mes questions et à mes inquiétudes</a:t>
            </a:r>
            <a:r>
              <a:rPr b="0" lang="fr-FR" sz="1800" spc="-1" strike="noStrike">
                <a:solidFill>
                  <a:srgbClr val="404040"/>
                </a:solidFill>
                <a:latin typeface="Trebuchet MS"/>
              </a:rPr>
              <a:t>. Malgré la fraîcheur de la nuit, je suis envahi d’une chaleur enivrante, elle émane de moi et réchauffe mon cœur. Je me sens apaisé et réconforté. Tant de fois je me suis demandé pourquoi et </a:t>
            </a:r>
            <a:r>
              <a:rPr b="0" lang="fr-FR" sz="1800" spc="-1" strike="noStrike">
                <a:solidFill>
                  <a:srgbClr val="404040"/>
                </a:solidFill>
                <a:highlight>
                  <a:srgbClr val="ffff00"/>
                </a:highlight>
                <a:latin typeface="Trebuchet MS"/>
              </a:rPr>
              <a:t>d’où cela venait</a:t>
            </a:r>
            <a:r>
              <a:rPr b="0" lang="fr-FR" sz="1800" spc="-1" strike="noStrike">
                <a:solidFill>
                  <a:srgbClr val="404040"/>
                </a:solidFill>
                <a:latin typeface="Trebuchet MS"/>
              </a:rPr>
              <a:t>. Je comprends enfin que cela fait partie de moi depuis toujours. </a:t>
            </a:r>
            <a:r>
              <a:rPr b="0" lang="fr-FR" sz="1800" spc="-1" strike="noStrike">
                <a:solidFill>
                  <a:srgbClr val="404040"/>
                </a:solidFill>
                <a:highlight>
                  <a:srgbClr val="ffff00"/>
                </a:highlight>
                <a:latin typeface="Trebuchet MS"/>
              </a:rPr>
              <a:t>Je comprends qu’il n'y a pas de mauvaise étoile, seulement des personnes qui ne savent pas lire le ciel.</a:t>
            </a:r>
            <a:endParaRPr b="0" lang="en-US" sz="1800" spc="-1" strike="noStrike">
              <a:solidFill>
                <a:srgbClr val="404040"/>
              </a:solidFill>
              <a:latin typeface="Trebuchet MS"/>
            </a:endParaRPr>
          </a:p>
        </p:txBody>
      </p:sp>
    </p:spTree>
  </p:cSld>
  <mc:AlternateContent>
    <mc:Choice Requires="p14">
      <p:transition spd="slow" p14:dur="2000"/>
    </mc:Choice>
    <mc:Fallback>
      <p:transition spd="slow"/>
    </mc:Fallback>
  </mc:AlternateContent>
</p:sld>
</file>

<file path=ppt/slides/slide27.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67" name="Titre 1"/>
          <p:cNvSpPr txBox="1"/>
          <p:nvPr/>
        </p:nvSpPr>
        <p:spPr>
          <a:xfrm>
            <a:off x="677160" y="609480"/>
            <a:ext cx="8596440" cy="1320480"/>
          </a:xfrm>
          <a:prstGeom prst="rect">
            <a:avLst/>
          </a:prstGeom>
          <a:noFill/>
          <a:ln w="0">
            <a:noFill/>
          </a:ln>
        </p:spPr>
        <p:txBody>
          <a:bodyPr>
            <a:normAutofit fontScale="70000"/>
          </a:bodyPr>
          <a:p>
            <a:pPr>
              <a:lnSpc>
                <a:spcPct val="100000"/>
              </a:lnSpc>
            </a:pPr>
            <a:r>
              <a:rPr b="0" lang="fr-FR" sz="3600" spc="-1" strike="noStrike">
                <a:solidFill>
                  <a:srgbClr val="5fcbef"/>
                </a:solidFill>
                <a:latin typeface="Times New Roman, serif"/>
              </a:rPr>
              <a:t>7. « Noomie, la casse-cou », Manon Lorenzon</a:t>
            </a:r>
            <a:br/>
            <a:endParaRPr b="0" lang="en-US" sz="3600" spc="-1" strike="noStrike">
              <a:solidFill>
                <a:srgbClr val="000000"/>
              </a:solidFill>
              <a:latin typeface="Trebuchet MS"/>
            </a:endParaRPr>
          </a:p>
        </p:txBody>
      </p:sp>
      <p:sp>
        <p:nvSpPr>
          <p:cNvPr id="168" name="Espace réservé du contenu 2"/>
          <p:cNvSpPr txBox="1"/>
          <p:nvPr/>
        </p:nvSpPr>
        <p:spPr>
          <a:xfrm>
            <a:off x="677160" y="1260720"/>
            <a:ext cx="8596440" cy="4780440"/>
          </a:xfrm>
          <a:prstGeom prst="rect">
            <a:avLst/>
          </a:prstGeom>
          <a:noFill/>
          <a:ln w="0">
            <a:noFill/>
          </a:ln>
        </p:spPr>
        <p:txBody>
          <a:bodyPr>
            <a:normAutofit fontScale="63000"/>
          </a:bodyPr>
          <a:p>
            <a:pPr>
              <a:lnSpc>
                <a:spcPct val="200000"/>
              </a:lnSpc>
              <a:spcBef>
                <a:spcPts val="1001"/>
              </a:spcBef>
              <a:tabLst>
                <a:tab algn="l" pos="0"/>
              </a:tabLst>
            </a:pPr>
            <a:r>
              <a:rPr b="0" lang="fr-FR" sz="1800" spc="-1" strike="noStrike">
                <a:solidFill>
                  <a:srgbClr val="404040"/>
                </a:solidFill>
                <a:latin typeface="Times New Roman"/>
              </a:rPr>
              <a:t>« Un quotidien amélioré avec les capteurs REDO ! » lisait Keyron sur le panneau d’affichage publicitaire holographique.</a:t>
            </a:r>
            <a:endParaRPr b="0" lang="en-US" sz="1800" spc="-1" strike="noStrike">
              <a:solidFill>
                <a:srgbClr val="404040"/>
              </a:solidFill>
              <a:latin typeface="Trebuchet MS"/>
            </a:endParaRPr>
          </a:p>
          <a:p>
            <a:pPr>
              <a:lnSpc>
                <a:spcPct val="200000"/>
              </a:lnSpc>
              <a:spcBef>
                <a:spcPts val="1001"/>
              </a:spcBef>
              <a:tabLst>
                <a:tab algn="l" pos="0"/>
              </a:tabLst>
            </a:pPr>
            <a:r>
              <a:rPr b="0" lang="fr-FR" sz="1800" spc="-1" strike="noStrike">
                <a:solidFill>
                  <a:srgbClr val="404040"/>
                </a:solidFill>
                <a:latin typeface="Times New Roman"/>
              </a:rPr>
              <a:t>-</a:t>
            </a:r>
            <a:r>
              <a:rPr b="0" lang="fr-FR" sz="1800" spc="-1" strike="noStrike">
                <a:solidFill>
                  <a:srgbClr val="404040"/>
                </a:solidFill>
                <a:highlight>
                  <a:srgbClr val="ffff00"/>
                </a:highlight>
                <a:latin typeface="Times New Roman"/>
              </a:rPr>
              <a:t> « Keyron ! </a:t>
            </a:r>
            <a:r>
              <a:rPr b="0" lang="fr-FR" sz="1800" spc="-1" strike="noStrike">
                <a:solidFill>
                  <a:srgbClr val="404040"/>
                </a:solidFill>
                <a:latin typeface="Times New Roman"/>
              </a:rPr>
              <a:t>»</a:t>
            </a:r>
            <a:endParaRPr b="0" lang="en-US" sz="1800" spc="-1" strike="noStrike">
              <a:solidFill>
                <a:srgbClr val="404040"/>
              </a:solidFill>
              <a:latin typeface="Trebuchet MS"/>
            </a:endParaRPr>
          </a:p>
          <a:p>
            <a:pPr>
              <a:lnSpc>
                <a:spcPct val="200000"/>
              </a:lnSpc>
              <a:spcBef>
                <a:spcPts val="1001"/>
              </a:spcBef>
              <a:tabLst>
                <a:tab algn="l" pos="0"/>
              </a:tabLst>
            </a:pPr>
            <a:r>
              <a:rPr b="0" lang="fr-FR" sz="1800" spc="-1" strike="noStrike">
                <a:solidFill>
                  <a:srgbClr val="404040"/>
                </a:solidFill>
                <a:latin typeface="Times New Roman"/>
              </a:rPr>
              <a:t>L’adolescent, toujours dans ses pensées, n’eut pas le temps de voir celui qui venait de lui hurler dessus avant de manquer de se retrouver au sol, bousculé par son interlocuteur.</a:t>
            </a:r>
            <a:endParaRPr b="0" lang="en-US" sz="1800" spc="-1" strike="noStrike">
              <a:solidFill>
                <a:srgbClr val="404040"/>
              </a:solidFill>
              <a:latin typeface="Trebuchet MS"/>
            </a:endParaRPr>
          </a:p>
          <a:p>
            <a:pPr>
              <a:lnSpc>
                <a:spcPct val="200000"/>
              </a:lnSpc>
              <a:spcBef>
                <a:spcPts val="1001"/>
              </a:spcBef>
              <a:tabLst>
                <a:tab algn="l" pos="0"/>
              </a:tabLst>
            </a:pPr>
            <a:r>
              <a:rPr b="0" lang="fr-FR" sz="1800" spc="-1" strike="noStrike">
                <a:solidFill>
                  <a:srgbClr val="404040"/>
                </a:solidFill>
                <a:latin typeface="Times New Roman"/>
              </a:rPr>
              <a:t>- « Valentin fait gaffe ! lança-t-il d’un ton sec.</a:t>
            </a:r>
            <a:endParaRPr b="0" lang="en-US" sz="1800" spc="-1" strike="noStrike">
              <a:solidFill>
                <a:srgbClr val="404040"/>
              </a:solidFill>
              <a:latin typeface="Trebuchet MS"/>
            </a:endParaRPr>
          </a:p>
          <a:p>
            <a:pPr>
              <a:lnSpc>
                <a:spcPct val="200000"/>
              </a:lnSpc>
              <a:spcBef>
                <a:spcPts val="1001"/>
              </a:spcBef>
              <a:tabLst>
                <a:tab algn="l" pos="0"/>
              </a:tabLst>
            </a:pPr>
            <a:r>
              <a:rPr b="0" lang="fr-FR" sz="1800" spc="-1" strike="noStrike">
                <a:solidFill>
                  <a:srgbClr val="404040"/>
                </a:solidFill>
                <a:latin typeface="Times New Roman"/>
              </a:rPr>
              <a:t>- </a:t>
            </a:r>
            <a:r>
              <a:rPr b="0" lang="fr-FR" sz="1800" spc="-1" strike="noStrike">
                <a:solidFill>
                  <a:srgbClr val="404040"/>
                </a:solidFill>
                <a:highlight>
                  <a:srgbClr val="ffff00"/>
                </a:highlight>
                <a:latin typeface="Times New Roman"/>
              </a:rPr>
              <a:t> Ta sœur est introuvable ! On devait se voir et personne ! Je les ai appelés cent fois, elle et Boby !  </a:t>
            </a:r>
            <a:r>
              <a:rPr b="0" lang="fr-FR" sz="1800" spc="-1" strike="noStrike">
                <a:solidFill>
                  <a:srgbClr val="404040"/>
                </a:solidFill>
                <a:latin typeface="Times New Roman"/>
              </a:rPr>
              <a:t>Valentin reprit son souffle avant de continuer ;</a:t>
            </a:r>
            <a:endParaRPr b="0" lang="en-US" sz="1800" spc="-1" strike="noStrike">
              <a:solidFill>
                <a:srgbClr val="404040"/>
              </a:solidFill>
              <a:latin typeface="Trebuchet MS"/>
            </a:endParaRPr>
          </a:p>
          <a:p>
            <a:pPr>
              <a:lnSpc>
                <a:spcPct val="200000"/>
              </a:lnSpc>
              <a:spcBef>
                <a:spcPts val="1001"/>
              </a:spcBef>
              <a:tabLst>
                <a:tab algn="l" pos="0"/>
              </a:tabLst>
            </a:pPr>
            <a:r>
              <a:rPr b="0" lang="fr-FR" sz="1800" spc="-1" strike="noStrike">
                <a:solidFill>
                  <a:srgbClr val="404040"/>
                </a:solidFill>
                <a:latin typeface="Times New Roman"/>
              </a:rPr>
              <a:t>-  J’ai toqué chez toi et personne ne répond et personne ne l’a vue, et tes parents sont pas ici et… </a:t>
            </a:r>
            <a:endParaRPr b="0" lang="en-US" sz="1800" spc="-1" strike="noStrike">
              <a:solidFill>
                <a:srgbClr val="404040"/>
              </a:solidFill>
              <a:latin typeface="Trebuchet MS"/>
            </a:endParaRPr>
          </a:p>
          <a:p>
            <a:pPr>
              <a:lnSpc>
                <a:spcPct val="200000"/>
              </a:lnSpc>
              <a:spcBef>
                <a:spcPts val="1001"/>
              </a:spcBef>
              <a:tabLst>
                <a:tab algn="l" pos="0"/>
              </a:tabLst>
            </a:pPr>
            <a:r>
              <a:rPr b="0" lang="fr-FR" sz="1800" spc="-1" strike="noStrike">
                <a:solidFill>
                  <a:srgbClr val="404040"/>
                </a:solidFill>
                <a:latin typeface="Times New Roman"/>
              </a:rPr>
              <a:t>-  </a:t>
            </a:r>
            <a:r>
              <a:rPr b="0" lang="fr-FR" sz="1800" spc="-1" strike="noStrike">
                <a:solidFill>
                  <a:srgbClr val="404040"/>
                </a:solidFill>
                <a:highlight>
                  <a:srgbClr val="ffff00"/>
                </a:highlight>
                <a:latin typeface="Times New Roman"/>
              </a:rPr>
              <a:t>Respire Val. Je suis sûr qu’elle n’est pas loin, on va la retrouver. »</a:t>
            </a:r>
            <a:endParaRPr b="0" lang="en-US" sz="1800" spc="-1" strike="noStrike">
              <a:solidFill>
                <a:srgbClr val="404040"/>
              </a:solidFill>
              <a:latin typeface="Trebuchet MS"/>
            </a:endParaRPr>
          </a:p>
          <a:p>
            <a:pPr>
              <a:lnSpc>
                <a:spcPct val="100000"/>
              </a:lnSpc>
              <a:spcBef>
                <a:spcPts val="1001"/>
              </a:spcBef>
              <a:tabLst>
                <a:tab algn="l" pos="0"/>
              </a:tabLst>
            </a:pPr>
            <a:endParaRPr b="0" lang="en-US" sz="1800" spc="-1" strike="noStrike">
              <a:solidFill>
                <a:srgbClr val="404040"/>
              </a:solidFill>
              <a:latin typeface="Trebuchet MS"/>
            </a:endParaRPr>
          </a:p>
        </p:txBody>
      </p:sp>
    </p:spTree>
  </p:cSld>
  <mc:AlternateContent>
    <mc:Choice Requires="p14">
      <p:transition spd="slow" p14:dur="2000"/>
    </mc:Choice>
    <mc:Fallback>
      <p:transition spd="slow"/>
    </mc:Fallback>
  </mc:AlternateContent>
</p:sld>
</file>

<file path=ppt/slides/slide28.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69" name="Titre 1"/>
          <p:cNvSpPr txBox="1"/>
          <p:nvPr/>
        </p:nvSpPr>
        <p:spPr>
          <a:xfrm>
            <a:off x="677160" y="609480"/>
            <a:ext cx="8596440" cy="1320480"/>
          </a:xfrm>
          <a:prstGeom prst="rect">
            <a:avLst/>
          </a:prstGeom>
          <a:noFill/>
          <a:ln w="0">
            <a:noFill/>
          </a:ln>
        </p:spPr>
        <p:txBody>
          <a:bodyPr>
            <a:normAutofit fontScale="66000"/>
          </a:bodyPr>
          <a:p>
            <a:pPr>
              <a:lnSpc>
                <a:spcPct val="100000"/>
              </a:lnSpc>
            </a:pPr>
            <a:r>
              <a:rPr b="0" lang="fr-FR" sz="3600" spc="-1" strike="noStrike">
                <a:solidFill>
                  <a:srgbClr val="5fcbef"/>
                </a:solidFill>
                <a:latin typeface="Trebuchet MS"/>
              </a:rPr>
              <a:t>Ne pas hésiter à faire partager au lecteur</a:t>
            </a:r>
            <a:br/>
            <a:endParaRPr b="0" lang="en-US" sz="3600" spc="-1" strike="noStrike">
              <a:solidFill>
                <a:srgbClr val="000000"/>
              </a:solidFill>
              <a:latin typeface="Trebuchet MS"/>
            </a:endParaRPr>
          </a:p>
        </p:txBody>
      </p:sp>
      <p:sp>
        <p:nvSpPr>
          <p:cNvPr id="170" name="Espace réservé du contenu 2"/>
          <p:cNvSpPr txBox="1"/>
          <p:nvPr/>
        </p:nvSpPr>
        <p:spPr>
          <a:xfrm>
            <a:off x="677160" y="2160720"/>
            <a:ext cx="8596440" cy="3880440"/>
          </a:xfrm>
          <a:prstGeom prst="rect">
            <a:avLst/>
          </a:prstGeom>
          <a:noFill/>
          <a:ln w="0">
            <a:noFill/>
          </a:ln>
        </p:spPr>
        <p:txBody>
          <a:bodyPr>
            <a:noAutofit/>
          </a:bodyPr>
          <a:p>
            <a:pPr marL="343080" indent="-342720">
              <a:lnSpc>
                <a:spcPct val="100000"/>
              </a:lnSpc>
              <a:spcBef>
                <a:spcPts val="1001"/>
              </a:spcBef>
              <a:buClr>
                <a:srgbClr val="5fcbef"/>
              </a:buClr>
              <a:buSzPct val="80000"/>
              <a:buFont typeface="Wingdings 3" charset="2"/>
              <a:buChar char=""/>
            </a:pPr>
            <a:r>
              <a:rPr b="1" lang="fr-FR" sz="1800" spc="-1" strike="noStrike">
                <a:solidFill>
                  <a:srgbClr val="404040"/>
                </a:solidFill>
                <a:latin typeface="Trebuchet MS"/>
              </a:rPr>
              <a:t>• </a:t>
            </a:r>
            <a:r>
              <a:rPr b="1" lang="fr-FR" sz="1800" spc="-1" strike="noStrike">
                <a:solidFill>
                  <a:srgbClr val="404040"/>
                </a:solidFill>
                <a:latin typeface="Trebuchet MS"/>
              </a:rPr>
              <a:t>s</a:t>
            </a:r>
            <a:r>
              <a:rPr b="1" lang="fr-FR" sz="1800" spc="-1" strike="noStrike">
                <a:solidFill>
                  <a:srgbClr val="404040"/>
                </a:solidFill>
                <a:latin typeface="Calibri"/>
              </a:rPr>
              <a:t>es sensations</a:t>
            </a:r>
            <a:endParaRPr b="0" lang="en-US" sz="1800" spc="-1" strike="noStrike">
              <a:solidFill>
                <a:srgbClr val="404040"/>
              </a:solidFill>
              <a:latin typeface="Trebuchet MS"/>
            </a:endParaRPr>
          </a:p>
          <a:p>
            <a:pPr>
              <a:lnSpc>
                <a:spcPct val="100000"/>
              </a:lnSpc>
              <a:spcBef>
                <a:spcPts val="1001"/>
              </a:spcBef>
              <a:tabLst>
                <a:tab algn="l" pos="0"/>
              </a:tabLst>
            </a:pPr>
            <a:r>
              <a:rPr b="0" lang="fr-FR" sz="1800" spc="-1" strike="noStrike">
                <a:solidFill>
                  <a:srgbClr val="404040"/>
                </a:solidFill>
                <a:latin typeface="Calibri"/>
              </a:rPr>
              <a:t>– </a:t>
            </a:r>
            <a:r>
              <a:rPr b="0" lang="fr-FR" sz="1800" spc="-1" strike="noStrike">
                <a:solidFill>
                  <a:srgbClr val="404040"/>
                </a:solidFill>
                <a:latin typeface="Calibri"/>
              </a:rPr>
              <a:t>visuelles :  un moyen astucieux, pour l’auteur, de planter très naturellement le décor </a:t>
            </a:r>
            <a:endParaRPr b="0" lang="en-US" sz="1800" spc="-1" strike="noStrike">
              <a:solidFill>
                <a:srgbClr val="404040"/>
              </a:solidFill>
              <a:latin typeface="Trebuchet MS"/>
            </a:endParaRPr>
          </a:p>
          <a:p>
            <a:pPr>
              <a:lnSpc>
                <a:spcPct val="100000"/>
              </a:lnSpc>
              <a:spcBef>
                <a:spcPts val="1001"/>
              </a:spcBef>
              <a:tabLst>
                <a:tab algn="l" pos="0"/>
              </a:tabLst>
            </a:pPr>
            <a:r>
              <a:rPr b="0" lang="fr-FR" sz="1800" spc="-1" strike="noStrike">
                <a:solidFill>
                  <a:srgbClr val="404040"/>
                </a:solidFill>
                <a:latin typeface="Calibri"/>
              </a:rPr>
              <a:t>– </a:t>
            </a:r>
            <a:r>
              <a:rPr b="0" lang="fr-FR" sz="1800" spc="-1" strike="noStrike">
                <a:solidFill>
                  <a:srgbClr val="404040"/>
                </a:solidFill>
                <a:latin typeface="Calibri"/>
              </a:rPr>
              <a:t>auditives </a:t>
            </a:r>
            <a:endParaRPr b="0" lang="en-US" sz="1800" spc="-1" strike="noStrike">
              <a:solidFill>
                <a:srgbClr val="404040"/>
              </a:solidFill>
              <a:latin typeface="Trebuchet MS"/>
            </a:endParaRPr>
          </a:p>
          <a:p>
            <a:pPr>
              <a:lnSpc>
                <a:spcPct val="100000"/>
              </a:lnSpc>
              <a:spcBef>
                <a:spcPts val="1001"/>
              </a:spcBef>
              <a:tabLst>
                <a:tab algn="l" pos="0"/>
              </a:tabLst>
            </a:pPr>
            <a:r>
              <a:rPr b="0" lang="fr-FR" sz="1800" spc="-1" strike="noStrike">
                <a:solidFill>
                  <a:srgbClr val="404040"/>
                </a:solidFill>
                <a:latin typeface="Calibri"/>
              </a:rPr>
              <a:t>– </a:t>
            </a:r>
            <a:r>
              <a:rPr b="0" lang="fr-FR" sz="1800" spc="-1" strike="noStrike">
                <a:solidFill>
                  <a:srgbClr val="404040"/>
                </a:solidFill>
                <a:latin typeface="Calibri"/>
              </a:rPr>
              <a:t>tactiles : chaleur, froid, humidité, grâce à quoi le lecteur habite  le corps du héros ;</a:t>
            </a:r>
            <a:endParaRPr b="0" lang="en-US" sz="1800" spc="-1" strike="noStrike">
              <a:solidFill>
                <a:srgbClr val="404040"/>
              </a:solidFill>
              <a:latin typeface="Trebuchet MS"/>
            </a:endParaRPr>
          </a:p>
          <a:p>
            <a:pPr marL="343080" indent="-342720">
              <a:lnSpc>
                <a:spcPct val="100000"/>
              </a:lnSpc>
              <a:spcBef>
                <a:spcPts val="1001"/>
              </a:spcBef>
              <a:buClr>
                <a:srgbClr val="5fcbef"/>
              </a:buClr>
              <a:buSzPct val="80000"/>
              <a:buFont typeface="Wingdings 3" charset="2"/>
              <a:buChar char=""/>
              <a:tabLst>
                <a:tab algn="l" pos="0"/>
              </a:tabLst>
            </a:pPr>
            <a:r>
              <a:rPr b="1" lang="fr-FR" sz="1800" spc="-1" strike="noStrike">
                <a:solidFill>
                  <a:srgbClr val="404040"/>
                </a:solidFill>
                <a:latin typeface="Calibri"/>
              </a:rPr>
              <a:t>• </a:t>
            </a:r>
            <a:r>
              <a:rPr b="1" lang="fr-FR" sz="1800" spc="-1" strike="noStrike">
                <a:solidFill>
                  <a:srgbClr val="404040"/>
                </a:solidFill>
                <a:latin typeface="Calibri"/>
              </a:rPr>
              <a:t>ses réflexions</a:t>
            </a:r>
            <a:endParaRPr b="0" lang="en-US" sz="1800" spc="-1" strike="noStrike">
              <a:solidFill>
                <a:srgbClr val="404040"/>
              </a:solidFill>
              <a:latin typeface="Trebuchet MS"/>
            </a:endParaRPr>
          </a:p>
          <a:p>
            <a:pPr>
              <a:lnSpc>
                <a:spcPct val="100000"/>
              </a:lnSpc>
              <a:spcBef>
                <a:spcPts val="1001"/>
              </a:spcBef>
              <a:tabLst>
                <a:tab algn="l" pos="0"/>
              </a:tabLst>
            </a:pPr>
            <a:r>
              <a:rPr b="0" lang="fr-FR" sz="1800" spc="-1" strike="noStrike">
                <a:solidFill>
                  <a:srgbClr val="404040"/>
                </a:solidFill>
                <a:latin typeface="Calibri"/>
              </a:rPr>
              <a:t>– </a:t>
            </a:r>
            <a:r>
              <a:rPr b="0" lang="fr-FR" sz="1800" spc="-1" strike="noStrike">
                <a:solidFill>
                  <a:srgbClr val="404040"/>
                </a:solidFill>
                <a:latin typeface="Calibri"/>
              </a:rPr>
              <a:t>sur l’instant présent : ce qui permet au lecteur de ressentir l’étonnement du héros, son inquiétude, son bien-être…</a:t>
            </a:r>
            <a:endParaRPr b="0" lang="en-US" sz="1800" spc="-1" strike="noStrike">
              <a:solidFill>
                <a:srgbClr val="404040"/>
              </a:solidFill>
              <a:latin typeface="Trebuchet MS"/>
            </a:endParaRPr>
          </a:p>
          <a:p>
            <a:pPr>
              <a:lnSpc>
                <a:spcPct val="100000"/>
              </a:lnSpc>
              <a:spcBef>
                <a:spcPts val="1001"/>
              </a:spcBef>
              <a:tabLst>
                <a:tab algn="l" pos="0"/>
              </a:tabLst>
            </a:pPr>
            <a:r>
              <a:rPr b="0" lang="fr-FR" sz="1800" spc="-1" strike="noStrike">
                <a:solidFill>
                  <a:srgbClr val="404040"/>
                </a:solidFill>
                <a:latin typeface="Calibri"/>
              </a:rPr>
              <a:t>– </a:t>
            </a:r>
            <a:r>
              <a:rPr b="0" lang="fr-FR" sz="1800" spc="-1" strike="noStrike">
                <a:solidFill>
                  <a:srgbClr val="404040"/>
                </a:solidFill>
                <a:latin typeface="Calibri"/>
              </a:rPr>
              <a:t>sur son passé et ses habitudes : ce qui donne de l’épaisseur au personnage en le campant dans une durée.</a:t>
            </a:r>
            <a:endParaRPr b="0" lang="en-US" sz="1800" spc="-1" strike="noStrike">
              <a:solidFill>
                <a:srgbClr val="404040"/>
              </a:solidFill>
              <a:latin typeface="Trebuchet MS"/>
            </a:endParaRPr>
          </a:p>
          <a:p>
            <a:pPr>
              <a:lnSpc>
                <a:spcPct val="100000"/>
              </a:lnSpc>
              <a:spcBef>
                <a:spcPts val="1001"/>
              </a:spcBef>
              <a:tabLst>
                <a:tab algn="l" pos="0"/>
              </a:tabLst>
            </a:pPr>
            <a:endParaRPr b="0" lang="en-US" sz="1800" spc="-1" strike="noStrike">
              <a:solidFill>
                <a:srgbClr val="404040"/>
              </a:solidFill>
              <a:latin typeface="Trebuchet MS"/>
            </a:endParaRPr>
          </a:p>
        </p:txBody>
      </p:sp>
    </p:spTree>
  </p:cSld>
  <mc:AlternateContent>
    <mc:Choice Requires="p14">
      <p:transition spd="slow" p14:dur="2000"/>
    </mc:Choice>
    <mc:Fallback>
      <p:transition spd="slow"/>
    </mc:Fallback>
  </mc:AlternateContent>
</p:sld>
</file>

<file path=ppt/slides/slide29.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71" name="Titre 1"/>
          <p:cNvSpPr txBox="1"/>
          <p:nvPr/>
        </p:nvSpPr>
        <p:spPr>
          <a:xfrm>
            <a:off x="677160" y="609480"/>
            <a:ext cx="8596440" cy="2053800"/>
          </a:xfrm>
          <a:prstGeom prst="rect">
            <a:avLst/>
          </a:prstGeom>
          <a:noFill/>
          <a:ln w="0">
            <a:noFill/>
          </a:ln>
        </p:spPr>
        <p:txBody>
          <a:bodyPr>
            <a:normAutofit fontScale="62000"/>
          </a:bodyPr>
          <a:p>
            <a:pPr>
              <a:lnSpc>
                <a:spcPct val="100000"/>
              </a:lnSpc>
            </a:pPr>
            <a:r>
              <a:rPr b="0" lang="fr-FR" sz="3600" spc="-1" strike="noStrike">
                <a:solidFill>
                  <a:srgbClr val="5fcbef"/>
                </a:solidFill>
                <a:latin typeface="Trebuchet MS"/>
              </a:rPr>
              <a:t>Pourtant, un indice suggère que l’ordinaire n’est que de surface. Le lecteur sent quelque chose d’anormal chez le narrateur ou dans la situation…</a:t>
            </a:r>
            <a:br/>
            <a:endParaRPr b="0" lang="en-US" sz="3600" spc="-1" strike="noStrike">
              <a:solidFill>
                <a:srgbClr val="000000"/>
              </a:solidFill>
              <a:latin typeface="Trebuchet MS"/>
            </a:endParaRPr>
          </a:p>
        </p:txBody>
      </p:sp>
      <p:sp>
        <p:nvSpPr>
          <p:cNvPr id="172" name="Espace réservé du contenu 2"/>
          <p:cNvSpPr txBox="1"/>
          <p:nvPr/>
        </p:nvSpPr>
        <p:spPr>
          <a:xfrm>
            <a:off x="677160" y="3074400"/>
            <a:ext cx="8596440" cy="2966400"/>
          </a:xfrm>
          <a:prstGeom prst="rect">
            <a:avLst/>
          </a:prstGeom>
          <a:noFill/>
          <a:ln w="0">
            <a:noFill/>
          </a:ln>
        </p:spPr>
        <p:txBody>
          <a:bodyPr>
            <a:noAutofit/>
          </a:bodyPr>
          <a:p>
            <a:endParaRPr b="0" lang="en-US" sz="1800" spc="-1" strike="noStrike">
              <a:solidFill>
                <a:srgbClr val="404040"/>
              </a:solidFill>
              <a:latin typeface="Trebuchet MS"/>
            </a:endParaRPr>
          </a:p>
        </p:txBody>
      </p:sp>
    </p:spTree>
  </p:cSld>
  <mc:AlternateContent>
    <mc:Choice Requires="p14">
      <p:transition spd="slow" p14:dur="2000"/>
    </mc:Choice>
    <mc:Fallback>
      <p:transition spd="slow"/>
    </mc:Fallback>
  </mc:AlternateContent>
</p:sld>
</file>

<file path=ppt/slides/slide3.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19" name="Titre 1"/>
          <p:cNvSpPr txBox="1"/>
          <p:nvPr/>
        </p:nvSpPr>
        <p:spPr>
          <a:xfrm>
            <a:off x="677160" y="609480"/>
            <a:ext cx="8596440" cy="1320480"/>
          </a:xfrm>
          <a:prstGeom prst="rect">
            <a:avLst/>
          </a:prstGeom>
          <a:noFill/>
          <a:ln w="0">
            <a:noFill/>
          </a:ln>
        </p:spPr>
        <p:txBody>
          <a:bodyPr>
            <a:noAutofit/>
          </a:bodyPr>
          <a:p>
            <a:pPr>
              <a:lnSpc>
                <a:spcPct val="100000"/>
              </a:lnSpc>
            </a:pPr>
            <a:r>
              <a:rPr b="1" lang="fr-FR" sz="3600" spc="-1" strike="noStrike">
                <a:solidFill>
                  <a:srgbClr val="5fcbef"/>
                </a:solidFill>
                <a:latin typeface="Verdana"/>
              </a:rPr>
              <a:t>QU’EST-CE QU’UNE NOUVELLE ?</a:t>
            </a:r>
            <a:br/>
            <a:endParaRPr b="0" lang="en-US" sz="3600" spc="-1" strike="noStrike">
              <a:solidFill>
                <a:srgbClr val="000000"/>
              </a:solidFill>
              <a:latin typeface="Trebuchet MS"/>
            </a:endParaRPr>
          </a:p>
        </p:txBody>
      </p:sp>
      <p:sp>
        <p:nvSpPr>
          <p:cNvPr id="120" name="Espace réservé du contenu 2"/>
          <p:cNvSpPr txBox="1"/>
          <p:nvPr/>
        </p:nvSpPr>
        <p:spPr>
          <a:xfrm>
            <a:off x="677160" y="2160720"/>
            <a:ext cx="8596440" cy="3880440"/>
          </a:xfrm>
          <a:prstGeom prst="rect">
            <a:avLst/>
          </a:prstGeom>
          <a:noFill/>
          <a:ln w="0">
            <a:noFill/>
          </a:ln>
        </p:spPr>
        <p:txBody>
          <a:bodyPr>
            <a:noAutofit/>
          </a:bodyPr>
          <a:p>
            <a:pPr marL="343080" indent="-342720">
              <a:lnSpc>
                <a:spcPct val="120000"/>
              </a:lnSpc>
              <a:spcBef>
                <a:spcPts val="1001"/>
              </a:spcBef>
              <a:buClr>
                <a:srgbClr val="5fcbef"/>
              </a:buClr>
              <a:buSzPct val="80000"/>
              <a:buFont typeface="Wingdings 3" charset="2"/>
              <a:buChar char=""/>
            </a:pPr>
            <a:r>
              <a:rPr b="0" lang="fr-FR" sz="1800" spc="-1" strike="noStrike">
                <a:solidFill>
                  <a:srgbClr val="404040"/>
                </a:solidFill>
                <a:latin typeface="Verdana"/>
              </a:rPr>
              <a:t>La nouvelle, c’est l’art de l’ellipse où : « Ne se glisse pas un mot qui ne soit pas une intention » disait Baudelaire à propos d’Edgard Poe</a:t>
            </a:r>
            <a:endParaRPr b="0" lang="en-US" sz="1800" spc="-1" strike="noStrike">
              <a:solidFill>
                <a:srgbClr val="404040"/>
              </a:solidFill>
              <a:latin typeface="Trebuchet MS"/>
            </a:endParaRPr>
          </a:p>
          <a:p>
            <a:pPr marL="343080" indent="-342720">
              <a:lnSpc>
                <a:spcPct val="120000"/>
              </a:lnSpc>
              <a:spcBef>
                <a:spcPts val="1001"/>
              </a:spcBef>
              <a:buClr>
                <a:srgbClr val="5fcbef"/>
              </a:buClr>
              <a:buSzPct val="80000"/>
              <a:buFont typeface="Wingdings 3" charset="2"/>
              <a:buChar char=""/>
            </a:pPr>
            <a:r>
              <a:rPr b="0" lang="fr-FR" sz="1800" spc="-1" strike="noStrike">
                <a:solidFill>
                  <a:srgbClr val="404040"/>
                </a:solidFill>
                <a:latin typeface="Verdana"/>
              </a:rPr>
              <a:t>A la fin d’une nouvelle, on se souvient bien du début, pour un roman, on doit avoir oublié le début.</a:t>
            </a:r>
            <a:endParaRPr b="0" lang="en-US" sz="1800" spc="-1" strike="noStrike">
              <a:solidFill>
                <a:srgbClr val="404040"/>
              </a:solidFill>
              <a:latin typeface="Trebuchet MS"/>
            </a:endParaRPr>
          </a:p>
          <a:p>
            <a:pPr>
              <a:lnSpc>
                <a:spcPct val="100000"/>
              </a:lnSpc>
              <a:spcBef>
                <a:spcPts val="1001"/>
              </a:spcBef>
            </a:pPr>
            <a:endParaRPr b="0" lang="en-US" sz="1800" spc="-1" strike="noStrike">
              <a:solidFill>
                <a:srgbClr val="404040"/>
              </a:solidFill>
              <a:latin typeface="Trebuchet MS"/>
            </a:endParaRPr>
          </a:p>
        </p:txBody>
      </p:sp>
    </p:spTree>
  </p:cSld>
  <mc:AlternateContent>
    <mc:Choice Requires="p14">
      <p:transition spd="slow" p14:dur="2000"/>
    </mc:Choice>
    <mc:Fallback>
      <p:transition spd="slow"/>
    </mc:Fallback>
  </mc:AlternateContent>
</p:sld>
</file>

<file path=ppt/slides/slide30.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73" name="Titre 1"/>
          <p:cNvSpPr txBox="1"/>
          <p:nvPr/>
        </p:nvSpPr>
        <p:spPr>
          <a:xfrm>
            <a:off x="677160" y="609480"/>
            <a:ext cx="8596440" cy="1320480"/>
          </a:xfrm>
          <a:prstGeom prst="rect">
            <a:avLst/>
          </a:prstGeom>
          <a:noFill/>
          <a:ln w="0">
            <a:noFill/>
          </a:ln>
        </p:spPr>
        <p:txBody>
          <a:bodyPr>
            <a:noAutofit/>
          </a:bodyPr>
          <a:p>
            <a:endParaRPr b="0" lang="en-US" sz="1800" spc="-1" strike="noStrike">
              <a:solidFill>
                <a:srgbClr val="000000"/>
              </a:solidFill>
              <a:latin typeface="Trebuchet MS"/>
            </a:endParaRPr>
          </a:p>
        </p:txBody>
      </p:sp>
      <p:sp>
        <p:nvSpPr>
          <p:cNvPr id="174" name="Espace réservé du contenu 2"/>
          <p:cNvSpPr txBox="1"/>
          <p:nvPr/>
        </p:nvSpPr>
        <p:spPr>
          <a:xfrm>
            <a:off x="677160" y="2160720"/>
            <a:ext cx="8596440" cy="3880440"/>
          </a:xfrm>
          <a:prstGeom prst="rect">
            <a:avLst/>
          </a:prstGeom>
          <a:noFill/>
          <a:ln w="0">
            <a:noFill/>
          </a:ln>
        </p:spPr>
        <p:txBody>
          <a:bodyPr>
            <a:normAutofit/>
          </a:bodyPr>
          <a:p>
            <a:pPr marL="343080" indent="-342720">
              <a:lnSpc>
                <a:spcPct val="100000"/>
              </a:lnSpc>
              <a:spcBef>
                <a:spcPts val="1001"/>
              </a:spcBef>
              <a:buClr>
                <a:srgbClr val="5fcbef"/>
              </a:buClr>
              <a:buSzPct val="80000"/>
              <a:buFont typeface="Wingdings 3" charset="2"/>
              <a:buChar char=""/>
            </a:pPr>
            <a:r>
              <a:rPr b="1" lang="fr-FR" sz="1800" spc="-1" strike="noStrike">
                <a:solidFill>
                  <a:srgbClr val="404040"/>
                </a:solidFill>
                <a:latin typeface="Trebuchet MS"/>
              </a:rPr>
              <a:t>Concentrez-vous plus particulièrement sur un personnage</a:t>
            </a:r>
            <a:r>
              <a:rPr b="0" lang="fr-FR" sz="1800" spc="-1" strike="noStrike">
                <a:solidFill>
                  <a:srgbClr val="404040"/>
                </a:solidFill>
                <a:latin typeface="Trebuchet MS"/>
              </a:rPr>
              <a:t>, votre héros (ou votre héroïne). </a:t>
            </a:r>
            <a:endParaRPr b="0" lang="en-US" sz="1800" spc="-1" strike="noStrike">
              <a:solidFill>
                <a:srgbClr val="404040"/>
              </a:solidFill>
              <a:latin typeface="Trebuchet MS"/>
            </a:endParaRPr>
          </a:p>
          <a:p>
            <a:pPr marL="343080" indent="-342720">
              <a:lnSpc>
                <a:spcPct val="100000"/>
              </a:lnSpc>
              <a:spcBef>
                <a:spcPts val="1001"/>
              </a:spcBef>
              <a:buClr>
                <a:srgbClr val="5fcbef"/>
              </a:buClr>
              <a:buSzPct val="80000"/>
              <a:buFont typeface="Wingdings 3" charset="2"/>
              <a:buChar char=""/>
            </a:pPr>
            <a:r>
              <a:rPr b="1" lang="fr-FR" sz="1800" spc="-1" strike="noStrike">
                <a:solidFill>
                  <a:srgbClr val="404040"/>
                </a:solidFill>
                <a:latin typeface="Trebuchet MS"/>
              </a:rPr>
              <a:t>Adoptez un point de vue subjectif</a:t>
            </a:r>
            <a:r>
              <a:rPr b="0" lang="fr-FR" sz="1800" spc="-1" strike="noStrike">
                <a:solidFill>
                  <a:srgbClr val="404040"/>
                </a:solidFill>
                <a:latin typeface="Trebuchet MS"/>
              </a:rPr>
              <a:t> – le sien – vous oblige à bâtir votre récit autour de sa quête, de ses sensations, de ses émotions, en éliminant ce qui ne le concerne pas directement. </a:t>
            </a:r>
            <a:endParaRPr b="0" lang="en-US" sz="1800" spc="-1" strike="noStrike">
              <a:solidFill>
                <a:srgbClr val="404040"/>
              </a:solidFill>
              <a:latin typeface="Trebuchet MS"/>
            </a:endParaRPr>
          </a:p>
        </p:txBody>
      </p:sp>
    </p:spTree>
  </p:cSld>
  <mc:AlternateContent>
    <mc:Choice Requires="p14">
      <p:transition spd="slow" p14:dur="2000"/>
    </mc:Choice>
    <mc:Fallback>
      <p:transition spd="slow"/>
    </mc:Fallback>
  </mc:AlternateContent>
</p:sld>
</file>

<file path=ppt/slides/slide3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75" name="Titre 1"/>
          <p:cNvSpPr txBox="1"/>
          <p:nvPr/>
        </p:nvSpPr>
        <p:spPr>
          <a:xfrm>
            <a:off x="677160" y="609480"/>
            <a:ext cx="8596440" cy="1320480"/>
          </a:xfrm>
          <a:prstGeom prst="rect">
            <a:avLst/>
          </a:prstGeom>
          <a:noFill/>
          <a:ln w="0">
            <a:noFill/>
          </a:ln>
        </p:spPr>
        <p:txBody>
          <a:bodyPr>
            <a:normAutofit fontScale="66000"/>
          </a:bodyPr>
          <a:p>
            <a:pPr>
              <a:lnSpc>
                <a:spcPct val="100000"/>
              </a:lnSpc>
            </a:pPr>
            <a:r>
              <a:rPr b="1" lang="fr-FR" sz="3600" spc="-1" strike="noStrike">
                <a:solidFill>
                  <a:srgbClr val="5fcbef"/>
                </a:solidFill>
                <a:latin typeface="Trebuchet MS"/>
              </a:rPr>
              <a:t>En résumé</a:t>
            </a:r>
            <a:br/>
            <a:br/>
            <a:endParaRPr b="0" lang="en-US" sz="3600" spc="-1" strike="noStrike">
              <a:solidFill>
                <a:srgbClr val="000000"/>
              </a:solidFill>
              <a:latin typeface="Trebuchet MS"/>
            </a:endParaRPr>
          </a:p>
        </p:txBody>
      </p:sp>
      <p:sp>
        <p:nvSpPr>
          <p:cNvPr id="176" name="Espace réservé du contenu 2"/>
          <p:cNvSpPr txBox="1"/>
          <p:nvPr/>
        </p:nvSpPr>
        <p:spPr>
          <a:xfrm>
            <a:off x="677160" y="2160720"/>
            <a:ext cx="8596440" cy="3880440"/>
          </a:xfrm>
          <a:prstGeom prst="rect">
            <a:avLst/>
          </a:prstGeom>
          <a:noFill/>
          <a:ln w="0">
            <a:noFill/>
          </a:ln>
        </p:spPr>
        <p:txBody>
          <a:bodyPr>
            <a:noAutofit/>
          </a:bodyPr>
          <a:p>
            <a:pPr>
              <a:lnSpc>
                <a:spcPct val="100000"/>
              </a:lnSpc>
              <a:spcBef>
                <a:spcPts val="1001"/>
              </a:spcBef>
            </a:pPr>
            <a:endParaRPr b="0" lang="en-US" sz="1800" spc="-1" strike="noStrike">
              <a:solidFill>
                <a:srgbClr val="404040"/>
              </a:solidFill>
              <a:latin typeface="Trebuchet MS"/>
            </a:endParaRPr>
          </a:p>
          <a:p>
            <a:pPr marL="343080" indent="-342720">
              <a:lnSpc>
                <a:spcPct val="100000"/>
              </a:lnSpc>
              <a:spcBef>
                <a:spcPts val="1001"/>
              </a:spcBef>
              <a:buClr>
                <a:srgbClr val="5fcbef"/>
              </a:buClr>
              <a:buSzPct val="80000"/>
              <a:buFont typeface="Wingdings 3" charset="2"/>
              <a:buChar char=""/>
            </a:pPr>
            <a:r>
              <a:rPr b="0" lang="fr-FR" sz="1800" spc="-1" strike="noStrike">
                <a:solidFill>
                  <a:srgbClr val="404040"/>
                </a:solidFill>
                <a:latin typeface="Trebuchet MS"/>
              </a:rPr>
              <a:t>Une intrigue vite présentée</a:t>
            </a:r>
            <a:endParaRPr b="0" lang="en-US" sz="1800" spc="-1" strike="noStrike">
              <a:solidFill>
                <a:srgbClr val="404040"/>
              </a:solidFill>
              <a:latin typeface="Trebuchet MS"/>
            </a:endParaRPr>
          </a:p>
          <a:p>
            <a:pPr marL="343080" indent="-342720">
              <a:lnSpc>
                <a:spcPct val="100000"/>
              </a:lnSpc>
              <a:spcBef>
                <a:spcPts val="1001"/>
              </a:spcBef>
              <a:buClr>
                <a:srgbClr val="5fcbef"/>
              </a:buClr>
              <a:buSzPct val="80000"/>
              <a:buFont typeface="Wingdings 3" charset="2"/>
              <a:buChar char=""/>
            </a:pPr>
            <a:r>
              <a:rPr b="0" lang="fr-FR" sz="1800" spc="-1" strike="noStrike">
                <a:solidFill>
                  <a:srgbClr val="404040"/>
                </a:solidFill>
                <a:latin typeface="Trebuchet MS"/>
              </a:rPr>
              <a:t>temps d’action très court, </a:t>
            </a:r>
            <a:endParaRPr b="0" lang="en-US" sz="1800" spc="-1" strike="noStrike">
              <a:solidFill>
                <a:srgbClr val="404040"/>
              </a:solidFill>
              <a:latin typeface="Trebuchet MS"/>
            </a:endParaRPr>
          </a:p>
          <a:p>
            <a:pPr marL="343080" indent="-342720">
              <a:lnSpc>
                <a:spcPct val="100000"/>
              </a:lnSpc>
              <a:spcBef>
                <a:spcPts val="1001"/>
              </a:spcBef>
              <a:buClr>
                <a:srgbClr val="5fcbef"/>
              </a:buClr>
              <a:buSzPct val="80000"/>
              <a:buFont typeface="Wingdings 3" charset="2"/>
              <a:buChar char=""/>
            </a:pPr>
            <a:r>
              <a:rPr b="0" lang="fr-FR" sz="1800" spc="-1" strike="noStrike">
                <a:solidFill>
                  <a:srgbClr val="404040"/>
                </a:solidFill>
                <a:latin typeface="Trebuchet MS"/>
              </a:rPr>
              <a:t>un héros saisi dans une situation critique, </a:t>
            </a:r>
            <a:endParaRPr b="0" lang="en-US" sz="1800" spc="-1" strike="noStrike">
              <a:solidFill>
                <a:srgbClr val="404040"/>
              </a:solidFill>
              <a:latin typeface="Trebuchet MS"/>
            </a:endParaRPr>
          </a:p>
          <a:p>
            <a:pPr marL="343080" indent="-342720">
              <a:lnSpc>
                <a:spcPct val="100000"/>
              </a:lnSpc>
              <a:spcBef>
                <a:spcPts val="1001"/>
              </a:spcBef>
              <a:buClr>
                <a:srgbClr val="5fcbef"/>
              </a:buClr>
              <a:buSzPct val="80000"/>
              <a:buFont typeface="Wingdings 3" charset="2"/>
              <a:buChar char=""/>
            </a:pPr>
            <a:r>
              <a:rPr b="0" lang="fr-FR" sz="1800" spc="-1" strike="noStrike">
                <a:solidFill>
                  <a:srgbClr val="404040"/>
                </a:solidFill>
                <a:latin typeface="Trebuchet MS"/>
              </a:rPr>
              <a:t>un cadre souvent hors du commun </a:t>
            </a:r>
            <a:endParaRPr b="0" lang="en-US" sz="1800" spc="-1" strike="noStrike">
              <a:solidFill>
                <a:srgbClr val="404040"/>
              </a:solidFill>
              <a:latin typeface="Trebuchet MS"/>
            </a:endParaRPr>
          </a:p>
          <a:p>
            <a:pPr marL="343080" indent="-342720">
              <a:lnSpc>
                <a:spcPct val="100000"/>
              </a:lnSpc>
              <a:spcBef>
                <a:spcPts val="1001"/>
              </a:spcBef>
              <a:buClr>
                <a:srgbClr val="5fcbef"/>
              </a:buClr>
              <a:buSzPct val="80000"/>
              <a:buFont typeface="Wingdings 3" charset="2"/>
              <a:buChar char=""/>
            </a:pPr>
            <a:r>
              <a:rPr b="0" lang="fr-FR" sz="1800" spc="-1" strike="noStrike">
                <a:solidFill>
                  <a:srgbClr val="404040"/>
                </a:solidFill>
                <a:latin typeface="Trebuchet MS"/>
              </a:rPr>
              <a:t>Une chute étonnante</a:t>
            </a:r>
            <a:endParaRPr b="0" lang="en-US" sz="1800" spc="-1" strike="noStrike">
              <a:solidFill>
                <a:srgbClr val="404040"/>
              </a:solidFill>
              <a:latin typeface="Trebuchet MS"/>
            </a:endParaRPr>
          </a:p>
        </p:txBody>
      </p:sp>
    </p:spTree>
  </p:cSld>
  <mc:AlternateContent>
    <mc:Choice Requires="p14">
      <p:transition spd="slow" p14:dur="2000"/>
    </mc:Choice>
    <mc:Fallback>
      <p:transition spd="slow"/>
    </mc:Fallback>
  </mc:AlternateContent>
</p:sld>
</file>

<file path=ppt/slides/slide32.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77" name="Titre 1"/>
          <p:cNvSpPr txBox="1"/>
          <p:nvPr/>
        </p:nvSpPr>
        <p:spPr>
          <a:xfrm>
            <a:off x="677160" y="609480"/>
            <a:ext cx="8596440" cy="1320480"/>
          </a:xfrm>
          <a:prstGeom prst="rect">
            <a:avLst/>
          </a:prstGeom>
          <a:noFill/>
          <a:ln w="0">
            <a:noFill/>
          </a:ln>
        </p:spPr>
        <p:txBody>
          <a:bodyPr>
            <a:noAutofit/>
          </a:bodyPr>
          <a:p>
            <a:pPr>
              <a:lnSpc>
                <a:spcPct val="100000"/>
              </a:lnSpc>
            </a:pPr>
            <a:r>
              <a:rPr b="0" lang="fr-FR" sz="3600" spc="-1" strike="noStrike">
                <a:solidFill>
                  <a:srgbClr val="5fcbef"/>
                </a:solidFill>
                <a:latin typeface="Trebuchet MS"/>
              </a:rPr>
              <a:t>Comment trouver une chute</a:t>
            </a:r>
            <a:endParaRPr b="0" lang="en-US" sz="3600" spc="-1" strike="noStrike">
              <a:solidFill>
                <a:srgbClr val="000000"/>
              </a:solidFill>
              <a:latin typeface="Trebuchet MS"/>
            </a:endParaRPr>
          </a:p>
        </p:txBody>
      </p:sp>
      <p:sp>
        <p:nvSpPr>
          <p:cNvPr id="178" name="Espace réservé du contenu 2"/>
          <p:cNvSpPr txBox="1"/>
          <p:nvPr/>
        </p:nvSpPr>
        <p:spPr>
          <a:xfrm>
            <a:off x="677160" y="1422360"/>
            <a:ext cx="8596440" cy="4618440"/>
          </a:xfrm>
          <a:prstGeom prst="rect">
            <a:avLst/>
          </a:prstGeom>
          <a:noFill/>
          <a:ln w="0">
            <a:noFill/>
          </a:ln>
        </p:spPr>
        <p:txBody>
          <a:bodyPr>
            <a:normAutofit/>
          </a:bodyPr>
          <a:p>
            <a:pPr marL="343080" indent="-342720">
              <a:lnSpc>
                <a:spcPct val="100000"/>
              </a:lnSpc>
              <a:spcBef>
                <a:spcPts val="1001"/>
              </a:spcBef>
              <a:buClr>
                <a:srgbClr val="5fcbef"/>
              </a:buClr>
              <a:buSzPct val="80000"/>
              <a:buFont typeface="Wingdings 3" charset="2"/>
              <a:buChar char=""/>
            </a:pPr>
            <a:r>
              <a:rPr b="0" lang="fr-FR" sz="1800" spc="-1" strike="noStrike">
                <a:solidFill>
                  <a:srgbClr val="404040"/>
                </a:solidFill>
                <a:latin typeface="Trebuchet MS"/>
              </a:rPr>
              <a:t>Une nouvelle est un texte court. Le pari de l’auteur : en quelques pages, créer un monde, avec sa logique interne et sa nécessité. D’où l’importance extrême du dénouement, qui prend ici le nom de « chute ».</a:t>
            </a:r>
            <a:endParaRPr b="0" lang="en-US" sz="1800" spc="-1" strike="noStrike">
              <a:solidFill>
                <a:srgbClr val="404040"/>
              </a:solidFill>
              <a:latin typeface="Trebuchet MS"/>
            </a:endParaRPr>
          </a:p>
          <a:p>
            <a:pPr marL="343080" indent="-342720">
              <a:lnSpc>
                <a:spcPct val="100000"/>
              </a:lnSpc>
              <a:spcBef>
                <a:spcPts val="1001"/>
              </a:spcBef>
              <a:buClr>
                <a:srgbClr val="5fcbef"/>
              </a:buClr>
              <a:buSzPct val="80000"/>
              <a:buFont typeface="Wingdings 3" charset="2"/>
              <a:buChar char=""/>
            </a:pPr>
            <a:r>
              <a:rPr b="1" lang="fr-FR" sz="1800" spc="-1" strike="noStrike">
                <a:solidFill>
                  <a:srgbClr val="404040"/>
                </a:solidFill>
                <a:latin typeface="Trebuchet MS"/>
              </a:rPr>
              <a:t>= la fin vous « tombe » dessus</a:t>
            </a:r>
            <a:r>
              <a:rPr b="0" lang="fr-FR" sz="1800" spc="-1" strike="noStrike">
                <a:solidFill>
                  <a:srgbClr val="404040"/>
                </a:solidFill>
                <a:latin typeface="Trebuchet MS"/>
              </a:rPr>
              <a:t>. </a:t>
            </a:r>
            <a:endParaRPr b="0" lang="en-US" sz="1800" spc="-1" strike="noStrike">
              <a:solidFill>
                <a:srgbClr val="404040"/>
              </a:solidFill>
              <a:latin typeface="Trebuchet MS"/>
            </a:endParaRPr>
          </a:p>
          <a:p>
            <a:pPr marL="343080" indent="-342720">
              <a:lnSpc>
                <a:spcPct val="100000"/>
              </a:lnSpc>
              <a:spcBef>
                <a:spcPts val="1001"/>
              </a:spcBef>
              <a:buClr>
                <a:srgbClr val="5fcbef"/>
              </a:buClr>
              <a:buSzPct val="80000"/>
              <a:buFont typeface="Wingdings 3" charset="2"/>
              <a:buChar char=""/>
            </a:pPr>
            <a:r>
              <a:rPr b="0" lang="fr-FR" sz="1800" spc="-1" strike="noStrike">
                <a:solidFill>
                  <a:srgbClr val="404040"/>
                </a:solidFill>
                <a:latin typeface="Trebuchet MS"/>
              </a:rPr>
              <a:t>On ne s’attend pas à une « chute » : elle </a:t>
            </a:r>
            <a:r>
              <a:rPr b="0" i="1" lang="fr-FR" sz="1800" spc="-1" strike="noStrike">
                <a:solidFill>
                  <a:srgbClr val="404040"/>
                </a:solidFill>
                <a:latin typeface="Trebuchet MS"/>
              </a:rPr>
              <a:t>surprend</a:t>
            </a:r>
            <a:r>
              <a:rPr b="0" lang="fr-FR" sz="1800" spc="-1" strike="noStrike">
                <a:solidFill>
                  <a:srgbClr val="404040"/>
                </a:solidFill>
                <a:latin typeface="Trebuchet MS"/>
              </a:rPr>
              <a:t>, par définition. Mais, passée la surprise, l’évidence s’impose : le texte rend cette chute </a:t>
            </a:r>
            <a:r>
              <a:rPr b="0" i="1" lang="fr-FR" sz="1800" spc="-1" strike="noStrike">
                <a:solidFill>
                  <a:srgbClr val="404040"/>
                </a:solidFill>
                <a:latin typeface="Trebuchet MS"/>
              </a:rPr>
              <a:t>inéluctable</a:t>
            </a:r>
            <a:r>
              <a:rPr b="0" lang="fr-FR" sz="1800" spc="-1" strike="noStrike">
                <a:solidFill>
                  <a:srgbClr val="404040"/>
                </a:solidFill>
                <a:latin typeface="Trebuchet MS"/>
              </a:rPr>
              <a:t>. </a:t>
            </a:r>
            <a:endParaRPr b="0" lang="en-US" sz="1800" spc="-1" strike="noStrike">
              <a:solidFill>
                <a:srgbClr val="404040"/>
              </a:solidFill>
              <a:latin typeface="Trebuchet MS"/>
            </a:endParaRPr>
          </a:p>
        </p:txBody>
      </p:sp>
    </p:spTree>
  </p:cSld>
  <mc:AlternateContent>
    <mc:Choice Requires="p14">
      <p:transition spd="slow" p14:dur="2000"/>
    </mc:Choice>
    <mc:Fallback>
      <p:transition spd="slow"/>
    </mc:Fallback>
  </mc:AlternateContent>
</p:sld>
</file>

<file path=ppt/slides/slide33.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79" name="Titre 1"/>
          <p:cNvSpPr txBox="1"/>
          <p:nvPr/>
        </p:nvSpPr>
        <p:spPr>
          <a:xfrm>
            <a:off x="677160" y="609480"/>
            <a:ext cx="8596440" cy="1320480"/>
          </a:xfrm>
          <a:prstGeom prst="rect">
            <a:avLst/>
          </a:prstGeom>
          <a:noFill/>
          <a:ln w="0">
            <a:noFill/>
          </a:ln>
        </p:spPr>
        <p:txBody>
          <a:bodyPr>
            <a:normAutofit fontScale="66000"/>
          </a:bodyPr>
          <a:p>
            <a:pPr>
              <a:lnSpc>
                <a:spcPct val="100000"/>
              </a:lnSpc>
            </a:pPr>
            <a:r>
              <a:rPr b="1" lang="fr-FR" sz="3600" spc="-1" strike="noStrike">
                <a:solidFill>
                  <a:srgbClr val="5fcbef"/>
                </a:solidFill>
                <a:latin typeface="Trebuchet MS"/>
              </a:rPr>
              <a:t>« Si vous étiez l’auteur, comment auriez-vous terminé ce texte ? À vous de jouer ! »</a:t>
            </a:r>
            <a:endParaRPr b="0" lang="en-US" sz="3600" spc="-1" strike="noStrike">
              <a:solidFill>
                <a:srgbClr val="000000"/>
              </a:solidFill>
              <a:latin typeface="Trebuchet MS"/>
            </a:endParaRPr>
          </a:p>
        </p:txBody>
      </p:sp>
      <p:sp>
        <p:nvSpPr>
          <p:cNvPr id="180" name="Espace réservé du contenu 2"/>
          <p:cNvSpPr txBox="1"/>
          <p:nvPr/>
        </p:nvSpPr>
        <p:spPr>
          <a:xfrm>
            <a:off x="677160" y="2160720"/>
            <a:ext cx="8596440" cy="3880440"/>
          </a:xfrm>
          <a:prstGeom prst="rect">
            <a:avLst/>
          </a:prstGeom>
          <a:noFill/>
          <a:ln w="0">
            <a:noFill/>
          </a:ln>
        </p:spPr>
        <p:txBody>
          <a:bodyPr>
            <a:noAutofit/>
          </a:bodyPr>
          <a:p>
            <a:endParaRPr b="0" lang="en-US" sz="1800" spc="-1" strike="noStrike">
              <a:solidFill>
                <a:srgbClr val="404040"/>
              </a:solidFill>
              <a:latin typeface="Trebuchet MS"/>
            </a:endParaRPr>
          </a:p>
        </p:txBody>
      </p:sp>
    </p:spTree>
  </p:cSld>
  <mc:AlternateContent>
    <mc:Choice Requires="p14">
      <p:transition spd="slow" p14:dur="2000"/>
    </mc:Choice>
    <mc:Fallback>
      <p:transition spd="slow"/>
    </mc:Fallback>
  </mc:AlternateContent>
</p:sld>
</file>

<file path=ppt/slides/slide34.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81" name="Titre 1"/>
          <p:cNvSpPr txBox="1"/>
          <p:nvPr/>
        </p:nvSpPr>
        <p:spPr>
          <a:xfrm>
            <a:off x="677160" y="609480"/>
            <a:ext cx="8596440" cy="1460160"/>
          </a:xfrm>
          <a:prstGeom prst="rect">
            <a:avLst/>
          </a:prstGeom>
          <a:noFill/>
          <a:ln w="0">
            <a:noFill/>
          </a:ln>
        </p:spPr>
        <p:txBody>
          <a:bodyPr>
            <a:normAutofit fontScale="35000"/>
          </a:bodyPr>
          <a:p>
            <a:pPr>
              <a:lnSpc>
                <a:spcPct val="100000"/>
              </a:lnSpc>
            </a:pPr>
            <a:r>
              <a:rPr b="1" lang="fr-FR" sz="3600" spc="-1" strike="noStrike">
                <a:solidFill>
                  <a:srgbClr val="5fcbef"/>
                </a:solidFill>
                <a:latin typeface="Trebuchet MS"/>
              </a:rPr>
              <a:t>1/ Mine de rien</a:t>
            </a:r>
            <a:br/>
            <a:r>
              <a:rPr b="0" i="1" lang="fr-FR" sz="3600" spc="-1" strike="noStrike">
                <a:solidFill>
                  <a:srgbClr val="5fcbef"/>
                </a:solidFill>
                <a:latin typeface="Trebuchet MS"/>
              </a:rPr>
              <a:t>« Un clic, un bug, un imprévu… et tout bascule ! »</a:t>
            </a:r>
            <a:br/>
            <a:br/>
            <a:endParaRPr b="0" lang="en-US" sz="3600" spc="-1" strike="noStrike">
              <a:solidFill>
                <a:srgbClr val="000000"/>
              </a:solidFill>
              <a:latin typeface="Trebuchet MS"/>
            </a:endParaRPr>
          </a:p>
        </p:txBody>
      </p:sp>
      <p:sp>
        <p:nvSpPr>
          <p:cNvPr id="182" name="Espace réservé du contenu 2"/>
          <p:cNvSpPr txBox="1"/>
          <p:nvPr/>
        </p:nvSpPr>
        <p:spPr>
          <a:xfrm>
            <a:off x="677160" y="2160720"/>
            <a:ext cx="8596440" cy="3880440"/>
          </a:xfrm>
          <a:prstGeom prst="rect">
            <a:avLst/>
          </a:prstGeom>
          <a:noFill/>
          <a:ln w="0">
            <a:noFill/>
          </a:ln>
        </p:spPr>
        <p:txBody>
          <a:bodyPr>
            <a:normAutofit fontScale="97000"/>
          </a:bodyPr>
          <a:p>
            <a:pPr>
              <a:lnSpc>
                <a:spcPct val="100000"/>
              </a:lnSpc>
              <a:spcBef>
                <a:spcPts val="1001"/>
              </a:spcBef>
              <a:tabLst>
                <a:tab algn="l" pos="0"/>
              </a:tabLst>
            </a:pPr>
            <a:r>
              <a:rPr b="0" lang="fr-FR" sz="1800" spc="-1" strike="noStrike">
                <a:solidFill>
                  <a:srgbClr val="404040"/>
                </a:solidFill>
                <a:latin typeface="Trebuchet MS"/>
              </a:rPr>
              <a:t>Comme tous les matins, M. Lacause se rend à son travail en voiture. Comme tous les matins, il mange au volant une barre chocolatée, dont il jette le papier d’emballage par la vitre ouverte. Puis se déroule sa journée de bureau, monotone et routinière.</a:t>
            </a:r>
            <a:endParaRPr b="0" lang="en-US" sz="1800" spc="-1" strike="noStrike">
              <a:solidFill>
                <a:srgbClr val="404040"/>
              </a:solidFill>
              <a:latin typeface="Trebuchet MS"/>
            </a:endParaRPr>
          </a:p>
          <a:p>
            <a:pPr>
              <a:lnSpc>
                <a:spcPct val="100000"/>
              </a:lnSpc>
              <a:spcBef>
                <a:spcPts val="1001"/>
              </a:spcBef>
              <a:tabLst>
                <a:tab algn="l" pos="0"/>
              </a:tabLst>
            </a:pPr>
            <a:r>
              <a:rPr b="0" lang="fr-FR" sz="1800" spc="-1" strike="noStrike">
                <a:solidFill>
                  <a:srgbClr val="404040"/>
                </a:solidFill>
                <a:latin typeface="Trebuchet MS"/>
              </a:rPr>
              <a:t>Parallèlement (récit alterné), le lecteur suit l’odyssée du papier d’emballage, lequel provoquera par enchaînement un accident de la route, avec pour résultat l’empoisonnement des eaux de toute la région.</a:t>
            </a:r>
            <a:endParaRPr b="0" lang="en-US" sz="1800" spc="-1" strike="noStrike">
              <a:solidFill>
                <a:srgbClr val="404040"/>
              </a:solidFill>
              <a:latin typeface="Trebuchet MS"/>
            </a:endParaRPr>
          </a:p>
          <a:p>
            <a:pPr marL="343080" indent="-342720">
              <a:lnSpc>
                <a:spcPct val="100000"/>
              </a:lnSpc>
              <a:spcBef>
                <a:spcPts val="1001"/>
              </a:spcBef>
              <a:buClr>
                <a:srgbClr val="5fcbef"/>
              </a:buClr>
              <a:buSzPct val="80000"/>
              <a:buFont typeface="Wingdings 3" charset="2"/>
              <a:buChar char=""/>
              <a:tabLst>
                <a:tab algn="l" pos="0"/>
              </a:tabLst>
            </a:pPr>
            <a:r>
              <a:rPr b="1" lang="fr-FR" sz="1800" spc="-1" strike="noStrike">
                <a:solidFill>
                  <a:srgbClr val="404040"/>
                </a:solidFill>
                <a:latin typeface="Trebuchet MS"/>
              </a:rPr>
              <a:t>• </a:t>
            </a:r>
            <a:r>
              <a:rPr b="1" lang="fr-FR" sz="1800" spc="-1" strike="noStrike">
                <a:solidFill>
                  <a:srgbClr val="404040"/>
                </a:solidFill>
                <a:latin typeface="Trebuchet MS"/>
              </a:rPr>
              <a:t>Époque</a:t>
            </a:r>
            <a:r>
              <a:rPr b="0" lang="fr-FR" sz="1800" spc="-1" strike="noStrike">
                <a:solidFill>
                  <a:srgbClr val="404040"/>
                </a:solidFill>
                <a:latin typeface="Trebuchet MS"/>
              </a:rPr>
              <a:t> : actuelle.</a:t>
            </a:r>
            <a:endParaRPr b="0" lang="en-US" sz="1800" spc="-1" strike="noStrike">
              <a:solidFill>
                <a:srgbClr val="404040"/>
              </a:solidFill>
              <a:latin typeface="Trebuchet MS"/>
            </a:endParaRPr>
          </a:p>
          <a:p>
            <a:pPr marL="343080" indent="-342720">
              <a:lnSpc>
                <a:spcPct val="100000"/>
              </a:lnSpc>
              <a:spcBef>
                <a:spcPts val="1001"/>
              </a:spcBef>
              <a:buClr>
                <a:srgbClr val="5fcbef"/>
              </a:buClr>
              <a:buSzPct val="80000"/>
              <a:buFont typeface="Wingdings 3" charset="2"/>
              <a:buChar char=""/>
              <a:tabLst>
                <a:tab algn="l" pos="0"/>
              </a:tabLst>
            </a:pPr>
            <a:r>
              <a:rPr b="1" lang="fr-FR" sz="1800" spc="-1" strike="noStrike">
                <a:solidFill>
                  <a:srgbClr val="404040"/>
                </a:solidFill>
                <a:latin typeface="Trebuchet MS"/>
              </a:rPr>
              <a:t>• </a:t>
            </a:r>
            <a:r>
              <a:rPr b="1" lang="fr-FR" sz="1800" spc="-1" strike="noStrike">
                <a:solidFill>
                  <a:srgbClr val="404040"/>
                </a:solidFill>
                <a:latin typeface="Trebuchet MS"/>
              </a:rPr>
              <a:t>Durée du récit</a:t>
            </a:r>
            <a:r>
              <a:rPr b="0" lang="fr-FR" sz="1800" spc="-1" strike="noStrike">
                <a:solidFill>
                  <a:srgbClr val="404040"/>
                </a:solidFill>
                <a:latin typeface="Trebuchet MS"/>
              </a:rPr>
              <a:t> : 24 h.</a:t>
            </a:r>
            <a:endParaRPr b="0" lang="en-US" sz="1800" spc="-1" strike="noStrike">
              <a:solidFill>
                <a:srgbClr val="404040"/>
              </a:solidFill>
              <a:latin typeface="Trebuchet MS"/>
            </a:endParaRPr>
          </a:p>
          <a:p>
            <a:pPr marL="343080" indent="-342720">
              <a:lnSpc>
                <a:spcPct val="100000"/>
              </a:lnSpc>
              <a:spcBef>
                <a:spcPts val="1001"/>
              </a:spcBef>
              <a:buClr>
                <a:srgbClr val="5fcbef"/>
              </a:buClr>
              <a:buSzPct val="80000"/>
              <a:buFont typeface="Wingdings 3" charset="2"/>
              <a:buChar char=""/>
              <a:tabLst>
                <a:tab algn="l" pos="0"/>
              </a:tabLst>
            </a:pPr>
            <a:r>
              <a:rPr b="1" lang="fr-FR" sz="1800" spc="-1" strike="noStrike">
                <a:solidFill>
                  <a:srgbClr val="404040"/>
                </a:solidFill>
                <a:latin typeface="Trebuchet MS"/>
              </a:rPr>
              <a:t>• </a:t>
            </a:r>
            <a:r>
              <a:rPr b="1" lang="fr-FR" sz="1800" spc="-1" strike="noStrike">
                <a:solidFill>
                  <a:srgbClr val="404040"/>
                </a:solidFill>
                <a:latin typeface="Trebuchet MS"/>
              </a:rPr>
              <a:t>Héros </a:t>
            </a:r>
            <a:r>
              <a:rPr b="0" lang="fr-FR" sz="1800" spc="-1" strike="noStrike">
                <a:solidFill>
                  <a:srgbClr val="404040"/>
                </a:solidFill>
                <a:latin typeface="Trebuchet MS"/>
              </a:rPr>
              <a:t>: M. Lacause, anti-héros parfait, dont la vie se résume à une morne routine.</a:t>
            </a:r>
            <a:endParaRPr b="0" lang="en-US" sz="1800" spc="-1" strike="noStrike">
              <a:solidFill>
                <a:srgbClr val="404040"/>
              </a:solidFill>
              <a:latin typeface="Trebuchet MS"/>
            </a:endParaRPr>
          </a:p>
          <a:p>
            <a:pPr marL="343080" indent="-342720">
              <a:lnSpc>
                <a:spcPct val="100000"/>
              </a:lnSpc>
              <a:spcBef>
                <a:spcPts val="1001"/>
              </a:spcBef>
              <a:buClr>
                <a:srgbClr val="5fcbef"/>
              </a:buClr>
              <a:buSzPct val="80000"/>
              <a:buFont typeface="Wingdings 3" charset="2"/>
              <a:buChar char=""/>
              <a:tabLst>
                <a:tab algn="l" pos="0"/>
              </a:tabLst>
            </a:pPr>
            <a:r>
              <a:rPr b="1" lang="fr-FR" sz="1800" spc="-1" strike="noStrike">
                <a:solidFill>
                  <a:srgbClr val="404040"/>
                </a:solidFill>
                <a:latin typeface="Trebuchet MS"/>
              </a:rPr>
              <a:t>Chute </a:t>
            </a:r>
            <a:r>
              <a:rPr b="0" lang="fr-FR" sz="1800" spc="-1" strike="noStrike">
                <a:solidFill>
                  <a:srgbClr val="404040"/>
                </a:solidFill>
                <a:latin typeface="Trebuchet MS"/>
              </a:rPr>
              <a:t>:</a:t>
            </a:r>
            <a:endParaRPr b="0" lang="en-US" sz="1800" spc="-1" strike="noStrike">
              <a:solidFill>
                <a:srgbClr val="404040"/>
              </a:solidFill>
              <a:latin typeface="Trebuchet MS"/>
            </a:endParaRPr>
          </a:p>
        </p:txBody>
      </p:sp>
    </p:spTree>
  </p:cSld>
  <mc:AlternateContent>
    <mc:Choice Requires="p14">
      <p:transition spd="slow" p14:dur="2000"/>
    </mc:Choice>
    <mc:Fallback>
      <p:transition spd="slow"/>
    </mc:Fallback>
  </mc:AlternateContent>
</p:sld>
</file>

<file path=ppt/slides/slide35.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83" name="Titre 1"/>
          <p:cNvSpPr txBox="1"/>
          <p:nvPr/>
        </p:nvSpPr>
        <p:spPr>
          <a:xfrm>
            <a:off x="677160" y="609480"/>
            <a:ext cx="8596440" cy="1460160"/>
          </a:xfrm>
          <a:prstGeom prst="rect">
            <a:avLst/>
          </a:prstGeom>
          <a:noFill/>
          <a:ln w="0">
            <a:noFill/>
          </a:ln>
        </p:spPr>
        <p:txBody>
          <a:bodyPr>
            <a:normAutofit fontScale="41000"/>
          </a:bodyPr>
          <a:p>
            <a:pPr>
              <a:lnSpc>
                <a:spcPct val="100000"/>
              </a:lnSpc>
            </a:pPr>
            <a:r>
              <a:rPr b="1" lang="fr-FR" sz="3600" spc="-1" strike="noStrike">
                <a:solidFill>
                  <a:srgbClr val="5fcbef"/>
                </a:solidFill>
                <a:latin typeface="Calibri"/>
              </a:rPr>
              <a:t>1/ Mine de rien</a:t>
            </a:r>
            <a:br/>
            <a:r>
              <a:rPr b="0" lang="fr-FR" sz="3600" spc="-1" strike="noStrike">
                <a:solidFill>
                  <a:srgbClr val="5fcbef"/>
                </a:solidFill>
                <a:latin typeface="Calibri"/>
              </a:rPr>
              <a:t>« Un clic, un bug, un imprévu… et tout bascule ! »</a:t>
            </a:r>
            <a:br/>
            <a:br/>
            <a:endParaRPr b="0" lang="en-US" sz="3600" spc="-1" strike="noStrike">
              <a:solidFill>
                <a:srgbClr val="000000"/>
              </a:solidFill>
              <a:latin typeface="Trebuchet MS"/>
            </a:endParaRPr>
          </a:p>
        </p:txBody>
      </p:sp>
      <p:sp>
        <p:nvSpPr>
          <p:cNvPr id="184" name="Espace réservé du contenu 2"/>
          <p:cNvSpPr txBox="1"/>
          <p:nvPr/>
        </p:nvSpPr>
        <p:spPr>
          <a:xfrm>
            <a:off x="677160" y="2160720"/>
            <a:ext cx="8596440" cy="3880440"/>
          </a:xfrm>
          <a:prstGeom prst="rect">
            <a:avLst/>
          </a:prstGeom>
          <a:noFill/>
          <a:ln w="0">
            <a:noFill/>
          </a:ln>
        </p:spPr>
        <p:txBody>
          <a:bodyPr>
            <a:normAutofit/>
          </a:bodyPr>
          <a:p>
            <a:pPr>
              <a:lnSpc>
                <a:spcPct val="100000"/>
              </a:lnSpc>
              <a:spcBef>
                <a:spcPts val="1001"/>
              </a:spcBef>
              <a:tabLst>
                <a:tab algn="l" pos="0"/>
              </a:tabLst>
            </a:pPr>
            <a:r>
              <a:rPr b="1" lang="fr-FR" sz="1800" spc="-1" strike="noStrike">
                <a:solidFill>
                  <a:srgbClr val="404040"/>
                </a:solidFill>
                <a:latin typeface="Trebuchet MS"/>
              </a:rPr>
              <a:t>Chute </a:t>
            </a:r>
            <a:r>
              <a:rPr b="0" lang="fr-FR" sz="1800" spc="-1" strike="noStrike">
                <a:solidFill>
                  <a:srgbClr val="404040"/>
                </a:solidFill>
                <a:latin typeface="Trebuchet MS"/>
              </a:rPr>
              <a:t>: Le lendemain matin, en se rendant à son travail en voiture, M. Lacause entend la nouvelle aux informations : une pollution d’origine inconnue décime la faune et la flore de la région. Troublé, il allume une cigarette, dont il jette le mégot incandescent par la vitre ouverte.</a:t>
            </a:r>
            <a:endParaRPr b="0" lang="en-US" sz="1800" spc="-1" strike="noStrike">
              <a:solidFill>
                <a:srgbClr val="404040"/>
              </a:solidFill>
              <a:latin typeface="Trebuchet MS"/>
            </a:endParaRPr>
          </a:p>
          <a:p>
            <a:pPr>
              <a:lnSpc>
                <a:spcPct val="100000"/>
              </a:lnSpc>
              <a:spcBef>
                <a:spcPts val="1001"/>
              </a:spcBef>
              <a:tabLst>
                <a:tab algn="l" pos="0"/>
              </a:tabLst>
            </a:pPr>
            <a:endParaRPr b="0" lang="en-US" sz="1800" spc="-1" strike="noStrike">
              <a:solidFill>
                <a:srgbClr val="404040"/>
              </a:solidFill>
              <a:latin typeface="Trebuchet MS"/>
            </a:endParaRPr>
          </a:p>
          <a:p>
            <a:pPr>
              <a:lnSpc>
                <a:spcPct val="100000"/>
              </a:lnSpc>
              <a:spcBef>
                <a:spcPts val="1001"/>
              </a:spcBef>
              <a:tabLst>
                <a:tab algn="l" pos="0"/>
              </a:tabLst>
            </a:pPr>
            <a:endParaRPr b="0" lang="en-US" sz="1800" spc="-1" strike="noStrike">
              <a:solidFill>
                <a:srgbClr val="404040"/>
              </a:solidFill>
              <a:latin typeface="Trebuchet MS"/>
            </a:endParaRPr>
          </a:p>
        </p:txBody>
      </p:sp>
    </p:spTree>
  </p:cSld>
  <mc:AlternateContent>
    <mc:Choice Requires="p14">
      <p:transition spd="slow" p14:dur="2000"/>
    </mc:Choice>
    <mc:Fallback>
      <p:transition spd="slow"/>
    </mc:Fallback>
  </mc:AlternateContent>
</p:sld>
</file>

<file path=ppt/slides/slide36.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85" name="Titre 1"/>
          <p:cNvSpPr txBox="1"/>
          <p:nvPr/>
        </p:nvSpPr>
        <p:spPr>
          <a:xfrm>
            <a:off x="677160" y="609480"/>
            <a:ext cx="8596440" cy="1320480"/>
          </a:xfrm>
          <a:prstGeom prst="rect">
            <a:avLst/>
          </a:prstGeom>
          <a:noFill/>
          <a:ln w="0">
            <a:noFill/>
          </a:ln>
        </p:spPr>
        <p:txBody>
          <a:bodyPr>
            <a:noAutofit/>
          </a:bodyPr>
          <a:p>
            <a:pPr>
              <a:lnSpc>
                <a:spcPct val="100000"/>
              </a:lnSpc>
            </a:pPr>
            <a:r>
              <a:rPr b="0" lang="fr-FR" sz="3600" spc="-1" strike="noStrike">
                <a:solidFill>
                  <a:srgbClr val="5fcbef"/>
                </a:solidFill>
                <a:latin typeface="Calibri"/>
              </a:rPr>
              <a:t>2/ </a:t>
            </a:r>
            <a:r>
              <a:rPr b="1" lang="fr-FR" sz="3600" spc="-1" strike="noStrike">
                <a:solidFill>
                  <a:srgbClr val="5fcbef"/>
                </a:solidFill>
                <a:latin typeface="Calibri"/>
              </a:rPr>
              <a:t>Tons pastels</a:t>
            </a:r>
            <a:r>
              <a:rPr b="0" lang="fr-FR" sz="3600" spc="-1" strike="noStrike">
                <a:solidFill>
                  <a:srgbClr val="5fcbef"/>
                </a:solidFill>
                <a:latin typeface="Calibri"/>
              </a:rPr>
              <a:t>, catégorie élèves du secondaire</a:t>
            </a:r>
            <a:endParaRPr b="0" lang="en-US" sz="3600" spc="-1" strike="noStrike">
              <a:solidFill>
                <a:srgbClr val="000000"/>
              </a:solidFill>
              <a:latin typeface="Trebuchet MS"/>
            </a:endParaRPr>
          </a:p>
        </p:txBody>
      </p:sp>
      <p:sp>
        <p:nvSpPr>
          <p:cNvPr id="186" name="Espace réservé du contenu 2"/>
          <p:cNvSpPr txBox="1"/>
          <p:nvPr/>
        </p:nvSpPr>
        <p:spPr>
          <a:xfrm>
            <a:off x="677160" y="2160720"/>
            <a:ext cx="8596440" cy="3880440"/>
          </a:xfrm>
          <a:prstGeom prst="rect">
            <a:avLst/>
          </a:prstGeom>
          <a:noFill/>
          <a:ln w="0">
            <a:noFill/>
          </a:ln>
        </p:spPr>
        <p:txBody>
          <a:bodyPr>
            <a:noAutofit/>
          </a:bodyPr>
          <a:p>
            <a:pPr marL="343080" indent="-342720">
              <a:lnSpc>
                <a:spcPct val="100000"/>
              </a:lnSpc>
              <a:spcBef>
                <a:spcPts val="1001"/>
              </a:spcBef>
              <a:buClr>
                <a:srgbClr val="5fcbef"/>
              </a:buClr>
              <a:buSzPct val="80000"/>
              <a:buFont typeface="Wingdings 3" charset="2"/>
              <a:buChar char=""/>
            </a:pPr>
            <a:r>
              <a:rPr b="0" lang="fr-FR" sz="1800" spc="-1" strike="noStrike">
                <a:solidFill>
                  <a:srgbClr val="404040"/>
                </a:solidFill>
                <a:latin typeface="Trebuchet MS"/>
              </a:rPr>
              <a:t>Ambre Lecomte, étudiante aux Beaux arts, doit effectuer un dessin sur le thème « petit, invisible ». Elle devient aveugle sans raison apparente mais son ami Liam a une petite idée…</a:t>
            </a:r>
            <a:endParaRPr b="0" lang="en-US" sz="1800" spc="-1" strike="noStrike">
              <a:solidFill>
                <a:srgbClr val="404040"/>
              </a:solidFill>
              <a:latin typeface="Trebuchet MS"/>
            </a:endParaRPr>
          </a:p>
          <a:p>
            <a:pPr marL="343080" indent="-342720">
              <a:lnSpc>
                <a:spcPct val="100000"/>
              </a:lnSpc>
              <a:spcBef>
                <a:spcPts val="1001"/>
              </a:spcBef>
              <a:buClr>
                <a:srgbClr val="5fcbef"/>
              </a:buClr>
              <a:buSzPct val="80000"/>
              <a:buFont typeface="Wingdings 3" charset="2"/>
              <a:buChar char=""/>
            </a:pPr>
            <a:r>
              <a:rPr b="1" lang="fr-FR" sz="1800" spc="-1" strike="noStrike">
                <a:solidFill>
                  <a:srgbClr val="404040"/>
                </a:solidFill>
                <a:latin typeface="Trebuchet MS"/>
              </a:rPr>
              <a:t>Époque </a:t>
            </a:r>
            <a:r>
              <a:rPr b="0" lang="fr-FR" sz="1800" spc="-1" strike="noStrike">
                <a:solidFill>
                  <a:srgbClr val="404040"/>
                </a:solidFill>
                <a:latin typeface="Trebuchet MS"/>
              </a:rPr>
              <a:t>: actuelle.</a:t>
            </a:r>
            <a:endParaRPr b="0" lang="en-US" sz="1800" spc="-1" strike="noStrike">
              <a:solidFill>
                <a:srgbClr val="404040"/>
              </a:solidFill>
              <a:latin typeface="Trebuchet MS"/>
            </a:endParaRPr>
          </a:p>
          <a:p>
            <a:pPr marL="343080" indent="-342720">
              <a:lnSpc>
                <a:spcPct val="100000"/>
              </a:lnSpc>
              <a:spcBef>
                <a:spcPts val="1001"/>
              </a:spcBef>
              <a:buClr>
                <a:srgbClr val="5fcbef"/>
              </a:buClr>
              <a:buSzPct val="80000"/>
              <a:buFont typeface="Wingdings 3" charset="2"/>
              <a:buChar char=""/>
            </a:pPr>
            <a:r>
              <a:rPr b="1" lang="fr-FR" sz="1800" spc="-1" strike="noStrike">
                <a:solidFill>
                  <a:srgbClr val="404040"/>
                </a:solidFill>
                <a:latin typeface="Trebuchet MS"/>
              </a:rPr>
              <a:t>Durée du récit</a:t>
            </a:r>
            <a:r>
              <a:rPr b="0" lang="fr-FR" sz="1800" spc="-1" strike="noStrike">
                <a:solidFill>
                  <a:srgbClr val="404040"/>
                </a:solidFill>
                <a:latin typeface="Trebuchet MS"/>
              </a:rPr>
              <a:t> : quelques heures, à l’aube.</a:t>
            </a:r>
            <a:endParaRPr b="0" lang="en-US" sz="1800" spc="-1" strike="noStrike">
              <a:solidFill>
                <a:srgbClr val="404040"/>
              </a:solidFill>
              <a:latin typeface="Trebuchet MS"/>
            </a:endParaRPr>
          </a:p>
          <a:p>
            <a:pPr marL="343080" indent="-342720">
              <a:lnSpc>
                <a:spcPct val="100000"/>
              </a:lnSpc>
              <a:spcBef>
                <a:spcPts val="1001"/>
              </a:spcBef>
              <a:buClr>
                <a:srgbClr val="5fcbef"/>
              </a:buClr>
              <a:buSzPct val="80000"/>
              <a:buFont typeface="Wingdings 3" charset="2"/>
              <a:buChar char=""/>
            </a:pPr>
            <a:r>
              <a:rPr b="1" lang="fr-FR" sz="1800" spc="-1" strike="noStrike">
                <a:solidFill>
                  <a:srgbClr val="404040"/>
                </a:solidFill>
                <a:latin typeface="Trebuchet MS"/>
              </a:rPr>
              <a:t>Héros</a:t>
            </a:r>
            <a:r>
              <a:rPr b="0" lang="fr-FR" sz="1800" spc="-1" strike="noStrike">
                <a:solidFill>
                  <a:srgbClr val="404040"/>
                </a:solidFill>
                <a:latin typeface="Trebuchet MS"/>
              </a:rPr>
              <a:t> : Ambre Lecomte, étudiante dans une école de Beaux arts et son ami </a:t>
            </a:r>
            <a:r>
              <a:rPr b="1" lang="fr-FR" sz="1800" spc="-1" strike="noStrike">
                <a:solidFill>
                  <a:srgbClr val="404040"/>
                </a:solidFill>
                <a:latin typeface="Trebuchet MS"/>
              </a:rPr>
              <a:t>Liam étudiant en médecine</a:t>
            </a:r>
            <a:endParaRPr b="0" lang="en-US" sz="1800" spc="-1" strike="noStrike">
              <a:solidFill>
                <a:srgbClr val="404040"/>
              </a:solidFill>
              <a:latin typeface="Trebuchet MS"/>
            </a:endParaRPr>
          </a:p>
          <a:p>
            <a:pPr marL="343080" indent="-342720">
              <a:lnSpc>
                <a:spcPct val="100000"/>
              </a:lnSpc>
              <a:spcBef>
                <a:spcPts val="1001"/>
              </a:spcBef>
              <a:buClr>
                <a:srgbClr val="5fcbef"/>
              </a:buClr>
              <a:buSzPct val="80000"/>
              <a:buFont typeface="Wingdings 3" charset="2"/>
              <a:buChar char=""/>
            </a:pPr>
            <a:r>
              <a:rPr b="0" lang="fr-FR" sz="1800" spc="-1" strike="noStrike">
                <a:solidFill>
                  <a:srgbClr val="404040"/>
                </a:solidFill>
                <a:latin typeface="Trebuchet MS"/>
              </a:rPr>
              <a:t>Chute :</a:t>
            </a:r>
            <a:endParaRPr b="0" lang="en-US" sz="1800" spc="-1" strike="noStrike">
              <a:solidFill>
                <a:srgbClr val="404040"/>
              </a:solidFill>
              <a:latin typeface="Trebuchet MS"/>
            </a:endParaRPr>
          </a:p>
        </p:txBody>
      </p:sp>
    </p:spTree>
  </p:cSld>
  <mc:AlternateContent>
    <mc:Choice Requires="p14">
      <p:transition spd="slow" p14:dur="2000"/>
    </mc:Choice>
    <mc:Fallback>
      <p:transition spd="slow"/>
    </mc:Fallback>
  </mc:AlternateContent>
</p:sld>
</file>

<file path=ppt/slides/slide37.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87" name="Titre 1"/>
          <p:cNvSpPr txBox="1"/>
          <p:nvPr/>
        </p:nvSpPr>
        <p:spPr>
          <a:xfrm>
            <a:off x="677160" y="609480"/>
            <a:ext cx="8596440" cy="1320480"/>
          </a:xfrm>
          <a:prstGeom prst="rect">
            <a:avLst/>
          </a:prstGeom>
          <a:noFill/>
          <a:ln w="0">
            <a:noFill/>
          </a:ln>
        </p:spPr>
        <p:txBody>
          <a:bodyPr>
            <a:noAutofit/>
          </a:bodyPr>
          <a:p>
            <a:pPr>
              <a:lnSpc>
                <a:spcPct val="100000"/>
              </a:lnSpc>
            </a:pPr>
            <a:r>
              <a:rPr b="0" lang="fr-FR" sz="3600" spc="-1" strike="noStrike">
                <a:solidFill>
                  <a:srgbClr val="5fcbef"/>
                </a:solidFill>
                <a:latin typeface="Calibri"/>
              </a:rPr>
              <a:t>2/ </a:t>
            </a:r>
            <a:r>
              <a:rPr b="1" lang="fr-FR" sz="3600" spc="-1" strike="noStrike">
                <a:solidFill>
                  <a:srgbClr val="5fcbef"/>
                </a:solidFill>
                <a:latin typeface="Calibri"/>
              </a:rPr>
              <a:t>Tons pastels</a:t>
            </a:r>
            <a:r>
              <a:rPr b="0" lang="fr-FR" sz="3600" spc="-1" strike="noStrike">
                <a:solidFill>
                  <a:srgbClr val="5fcbef"/>
                </a:solidFill>
                <a:latin typeface="Calibri"/>
              </a:rPr>
              <a:t>, catégorie élèves du secondaire</a:t>
            </a:r>
            <a:endParaRPr b="0" lang="en-US" sz="3600" spc="-1" strike="noStrike">
              <a:solidFill>
                <a:srgbClr val="000000"/>
              </a:solidFill>
              <a:latin typeface="Trebuchet MS"/>
            </a:endParaRPr>
          </a:p>
        </p:txBody>
      </p:sp>
      <p:sp>
        <p:nvSpPr>
          <p:cNvPr id="188" name="Espace réservé du contenu 2"/>
          <p:cNvSpPr txBox="1"/>
          <p:nvPr/>
        </p:nvSpPr>
        <p:spPr>
          <a:xfrm>
            <a:off x="677160" y="2160720"/>
            <a:ext cx="8596440" cy="3880440"/>
          </a:xfrm>
          <a:prstGeom prst="rect">
            <a:avLst/>
          </a:prstGeom>
          <a:noFill/>
          <a:ln w="0">
            <a:noFill/>
          </a:ln>
        </p:spPr>
        <p:txBody>
          <a:bodyPr>
            <a:noAutofit/>
          </a:bodyPr>
          <a:p>
            <a:pPr>
              <a:lnSpc>
                <a:spcPct val="100000"/>
              </a:lnSpc>
              <a:spcBef>
                <a:spcPts val="1001"/>
              </a:spcBef>
              <a:tabLst>
                <a:tab algn="l" pos="0"/>
              </a:tabLst>
            </a:pPr>
            <a:r>
              <a:rPr b="1" lang="fr-FR" sz="1800" spc="-1" strike="noStrike">
                <a:solidFill>
                  <a:srgbClr val="404040"/>
                </a:solidFill>
                <a:latin typeface="Trebuchet MS"/>
              </a:rPr>
              <a:t>Chute</a:t>
            </a:r>
            <a:r>
              <a:rPr b="0" lang="fr-FR" sz="1800" spc="-1" strike="noStrike">
                <a:solidFill>
                  <a:srgbClr val="404040"/>
                </a:solidFill>
                <a:latin typeface="Trebuchet MS"/>
              </a:rPr>
              <a:t> : C’est la poussière des pastels secs qui a rendu Ambre aveugle comme l’a deviné son ami Liam. </a:t>
            </a:r>
            <a:endParaRPr b="0" lang="en-US" sz="1800" spc="-1" strike="noStrike">
              <a:solidFill>
                <a:srgbClr val="404040"/>
              </a:solidFill>
              <a:latin typeface="Trebuchet MS"/>
            </a:endParaRPr>
          </a:p>
          <a:p>
            <a:pPr>
              <a:lnSpc>
                <a:spcPct val="100000"/>
              </a:lnSpc>
              <a:spcBef>
                <a:spcPts val="1001"/>
              </a:spcBef>
              <a:tabLst>
                <a:tab algn="l" pos="0"/>
              </a:tabLst>
            </a:pPr>
            <a:r>
              <a:rPr b="0" lang="fr-FR" sz="1800" spc="-1" strike="noStrike">
                <a:solidFill>
                  <a:srgbClr val="404040"/>
                </a:solidFill>
                <a:latin typeface="Trebuchet MS"/>
              </a:rPr>
              <a:t>Mais une opération permet d’extraire toutes les particules de la rétine et elle recouvre la vue.</a:t>
            </a:r>
            <a:endParaRPr b="0" lang="en-US" sz="1800" spc="-1" strike="noStrike">
              <a:solidFill>
                <a:srgbClr val="404040"/>
              </a:solidFill>
              <a:latin typeface="Trebuchet MS"/>
            </a:endParaRPr>
          </a:p>
          <a:p>
            <a:pPr>
              <a:lnSpc>
                <a:spcPct val="100000"/>
              </a:lnSpc>
              <a:spcBef>
                <a:spcPts val="1001"/>
              </a:spcBef>
              <a:tabLst>
                <a:tab algn="l" pos="0"/>
              </a:tabLst>
            </a:pPr>
            <a:r>
              <a:rPr b="0" lang="fr-FR" sz="1800" spc="-1" strike="noStrike">
                <a:solidFill>
                  <a:srgbClr val="404040"/>
                </a:solidFill>
                <a:latin typeface="Trebuchet MS"/>
              </a:rPr>
              <a:t>Elektron en grec signifie « ambre jaune »</a:t>
            </a:r>
            <a:endParaRPr b="0" lang="en-US" sz="1800" spc="-1" strike="noStrike">
              <a:solidFill>
                <a:srgbClr val="404040"/>
              </a:solidFill>
              <a:latin typeface="Trebuchet MS"/>
            </a:endParaRPr>
          </a:p>
        </p:txBody>
      </p:sp>
    </p:spTree>
  </p:cSld>
  <mc:AlternateContent>
    <mc:Choice Requires="p14">
      <p:transition spd="slow" p14:dur="2000"/>
    </mc:Choice>
    <mc:Fallback>
      <p:transition spd="slow"/>
    </mc:Fallback>
  </mc:AlternateContent>
</p:sld>
</file>

<file path=ppt/slides/slide38.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89" name="Titre 1"/>
          <p:cNvSpPr txBox="1"/>
          <p:nvPr/>
        </p:nvSpPr>
        <p:spPr>
          <a:xfrm>
            <a:off x="677160" y="609480"/>
            <a:ext cx="8596440" cy="1320480"/>
          </a:xfrm>
          <a:prstGeom prst="rect">
            <a:avLst/>
          </a:prstGeom>
          <a:noFill/>
          <a:ln w="0">
            <a:noFill/>
          </a:ln>
        </p:spPr>
        <p:txBody>
          <a:bodyPr>
            <a:noAutofit/>
          </a:bodyPr>
          <a:p>
            <a:pPr>
              <a:lnSpc>
                <a:spcPct val="100000"/>
              </a:lnSpc>
            </a:pPr>
            <a:r>
              <a:rPr b="1" lang="fr-FR" sz="3600" spc="-1" strike="noStrike">
                <a:solidFill>
                  <a:srgbClr val="5fcbef"/>
                </a:solidFill>
                <a:latin typeface="Calibri"/>
              </a:rPr>
              <a:t>3/ Tornado</a:t>
            </a:r>
            <a:r>
              <a:rPr b="0" lang="fr-FR" sz="3600" spc="-1" strike="noStrike">
                <a:solidFill>
                  <a:srgbClr val="5fcbef"/>
                </a:solidFill>
                <a:latin typeface="Calibri"/>
              </a:rPr>
              <a:t>, catégorie élèves du secondaire</a:t>
            </a:r>
            <a:endParaRPr b="0" lang="en-US" sz="3600" spc="-1" strike="noStrike">
              <a:solidFill>
                <a:srgbClr val="000000"/>
              </a:solidFill>
              <a:latin typeface="Trebuchet MS"/>
            </a:endParaRPr>
          </a:p>
        </p:txBody>
      </p:sp>
      <p:sp>
        <p:nvSpPr>
          <p:cNvPr id="190" name="Espace réservé du contenu 2"/>
          <p:cNvSpPr txBox="1"/>
          <p:nvPr/>
        </p:nvSpPr>
        <p:spPr>
          <a:xfrm>
            <a:off x="677160" y="2160720"/>
            <a:ext cx="8596440" cy="3880440"/>
          </a:xfrm>
          <a:prstGeom prst="rect">
            <a:avLst/>
          </a:prstGeom>
          <a:noFill/>
          <a:ln w="0">
            <a:noFill/>
          </a:ln>
        </p:spPr>
        <p:txBody>
          <a:bodyPr>
            <a:noAutofit/>
          </a:bodyPr>
          <a:p>
            <a:pPr marL="343080" indent="-342720">
              <a:lnSpc>
                <a:spcPct val="100000"/>
              </a:lnSpc>
              <a:spcBef>
                <a:spcPts val="1001"/>
              </a:spcBef>
              <a:buClr>
                <a:srgbClr val="5fcbef"/>
              </a:buClr>
              <a:buSzPct val="80000"/>
              <a:buFont typeface="Wingdings 3" charset="2"/>
              <a:buChar char=""/>
            </a:pPr>
            <a:r>
              <a:rPr b="0" lang="fr-FR" sz="1800" spc="-1" strike="noStrike">
                <a:solidFill>
                  <a:srgbClr val="404040"/>
                </a:solidFill>
                <a:latin typeface="Trebuchet MS"/>
              </a:rPr>
              <a:t>Les habitants d’un pays inconnu sont victimes de cataclysmes et catastrophes  naturelles qui dévastent leur pays et les anéantissent… Après un repos de courte durée, l’attaque reprend, notamment sur le Mont Brun</a:t>
            </a:r>
            <a:endParaRPr b="0" lang="en-US" sz="1800" spc="-1" strike="noStrike">
              <a:solidFill>
                <a:srgbClr val="404040"/>
              </a:solidFill>
              <a:latin typeface="Trebuchet MS"/>
            </a:endParaRPr>
          </a:p>
          <a:p>
            <a:pPr marL="343080" indent="-342720">
              <a:lnSpc>
                <a:spcPct val="100000"/>
              </a:lnSpc>
              <a:spcBef>
                <a:spcPts val="1001"/>
              </a:spcBef>
              <a:buClr>
                <a:srgbClr val="5fcbef"/>
              </a:buClr>
              <a:buSzPct val="80000"/>
              <a:buFont typeface="Wingdings 3" charset="2"/>
              <a:buChar char=""/>
            </a:pPr>
            <a:r>
              <a:rPr b="1" lang="fr-FR" sz="1800" spc="-1" strike="noStrike">
                <a:solidFill>
                  <a:srgbClr val="404040"/>
                </a:solidFill>
                <a:latin typeface="Trebuchet MS"/>
              </a:rPr>
              <a:t>Époque </a:t>
            </a:r>
            <a:r>
              <a:rPr b="0" lang="fr-FR" sz="1800" spc="-1" strike="noStrike">
                <a:solidFill>
                  <a:srgbClr val="404040"/>
                </a:solidFill>
                <a:latin typeface="Trebuchet MS"/>
              </a:rPr>
              <a:t>: actuelle.</a:t>
            </a:r>
            <a:endParaRPr b="0" lang="en-US" sz="1800" spc="-1" strike="noStrike">
              <a:solidFill>
                <a:srgbClr val="404040"/>
              </a:solidFill>
              <a:latin typeface="Trebuchet MS"/>
            </a:endParaRPr>
          </a:p>
          <a:p>
            <a:pPr marL="343080" indent="-342720">
              <a:lnSpc>
                <a:spcPct val="100000"/>
              </a:lnSpc>
              <a:spcBef>
                <a:spcPts val="1001"/>
              </a:spcBef>
              <a:buClr>
                <a:srgbClr val="5fcbef"/>
              </a:buClr>
              <a:buSzPct val="80000"/>
              <a:buFont typeface="Wingdings 3" charset="2"/>
              <a:buChar char=""/>
            </a:pPr>
            <a:r>
              <a:rPr b="1" lang="fr-FR" sz="1800" spc="-1" strike="noStrike">
                <a:solidFill>
                  <a:srgbClr val="404040"/>
                </a:solidFill>
                <a:latin typeface="Trebuchet MS"/>
              </a:rPr>
              <a:t>Durée du récit : quelques années</a:t>
            </a:r>
            <a:endParaRPr b="0" lang="en-US" sz="1800" spc="-1" strike="noStrike">
              <a:solidFill>
                <a:srgbClr val="404040"/>
              </a:solidFill>
              <a:latin typeface="Trebuchet MS"/>
            </a:endParaRPr>
          </a:p>
          <a:p>
            <a:pPr marL="343080" indent="-342720">
              <a:lnSpc>
                <a:spcPct val="100000"/>
              </a:lnSpc>
              <a:spcBef>
                <a:spcPts val="1001"/>
              </a:spcBef>
              <a:buClr>
                <a:srgbClr val="5fcbef"/>
              </a:buClr>
              <a:buSzPct val="80000"/>
              <a:buFont typeface="Wingdings 3" charset="2"/>
              <a:buChar char=""/>
            </a:pPr>
            <a:r>
              <a:rPr b="1" lang="fr-FR" sz="1800" spc="-1" strike="noStrike">
                <a:solidFill>
                  <a:srgbClr val="404040"/>
                </a:solidFill>
                <a:latin typeface="Trebuchet MS"/>
              </a:rPr>
              <a:t>Héros : le peuple </a:t>
            </a:r>
            <a:r>
              <a:rPr b="0" lang="fr-FR" sz="1800" spc="-1" strike="noStrike">
                <a:solidFill>
                  <a:srgbClr val="404040"/>
                </a:solidFill>
                <a:latin typeface="Trebuchet MS"/>
              </a:rPr>
              <a:t>des vieux, des jeunes et des encore plus jeunes</a:t>
            </a:r>
            <a:endParaRPr b="0" lang="en-US" sz="1800" spc="-1" strike="noStrike">
              <a:solidFill>
                <a:srgbClr val="404040"/>
              </a:solidFill>
              <a:latin typeface="Trebuchet MS"/>
            </a:endParaRPr>
          </a:p>
          <a:p>
            <a:pPr marL="343080" indent="-342720">
              <a:lnSpc>
                <a:spcPct val="100000"/>
              </a:lnSpc>
              <a:spcBef>
                <a:spcPts val="1001"/>
              </a:spcBef>
              <a:buClr>
                <a:srgbClr val="5fcbef"/>
              </a:buClr>
              <a:buSzPct val="80000"/>
              <a:buFont typeface="Wingdings 3" charset="2"/>
              <a:buChar char=""/>
            </a:pPr>
            <a:r>
              <a:rPr b="1" lang="fr-FR" sz="1800" spc="-1" strike="noStrike">
                <a:solidFill>
                  <a:srgbClr val="404040"/>
                </a:solidFill>
                <a:latin typeface="Trebuchet MS"/>
              </a:rPr>
              <a:t>Chute :</a:t>
            </a:r>
            <a:endParaRPr b="0" lang="en-US" sz="1800" spc="-1" strike="noStrike">
              <a:solidFill>
                <a:srgbClr val="404040"/>
              </a:solidFill>
              <a:latin typeface="Trebuchet MS"/>
            </a:endParaRPr>
          </a:p>
        </p:txBody>
      </p:sp>
    </p:spTree>
  </p:cSld>
  <mc:AlternateContent>
    <mc:Choice Requires="p14">
      <p:transition spd="slow" p14:dur="2000"/>
    </mc:Choice>
    <mc:Fallback>
      <p:transition spd="slow"/>
    </mc:Fallback>
  </mc:AlternateContent>
</p:sld>
</file>

<file path=ppt/slides/slide39.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91" name="Titre 1"/>
          <p:cNvSpPr txBox="1"/>
          <p:nvPr/>
        </p:nvSpPr>
        <p:spPr>
          <a:xfrm>
            <a:off x="677160" y="609480"/>
            <a:ext cx="8596440" cy="1320480"/>
          </a:xfrm>
          <a:prstGeom prst="rect">
            <a:avLst/>
          </a:prstGeom>
          <a:noFill/>
          <a:ln w="0">
            <a:noFill/>
          </a:ln>
        </p:spPr>
        <p:txBody>
          <a:bodyPr>
            <a:noAutofit/>
          </a:bodyPr>
          <a:p>
            <a:pPr>
              <a:lnSpc>
                <a:spcPct val="100000"/>
              </a:lnSpc>
            </a:pPr>
            <a:r>
              <a:rPr b="0" lang="fr-FR" sz="3600" spc="-1" strike="noStrike">
                <a:solidFill>
                  <a:srgbClr val="5fcbef"/>
                </a:solidFill>
                <a:latin typeface="Calibri"/>
              </a:rPr>
              <a:t>3/</a:t>
            </a:r>
            <a:r>
              <a:rPr b="1" lang="fr-FR" sz="3600" spc="-1" strike="noStrike">
                <a:solidFill>
                  <a:srgbClr val="5fcbef"/>
                </a:solidFill>
                <a:latin typeface="Calibri"/>
              </a:rPr>
              <a:t>Tornado</a:t>
            </a:r>
            <a:r>
              <a:rPr b="0" lang="fr-FR" sz="3600" spc="-1" strike="noStrike">
                <a:solidFill>
                  <a:srgbClr val="5fcbef"/>
                </a:solidFill>
                <a:latin typeface="Calibri"/>
              </a:rPr>
              <a:t>, catégorie élèves du secondaire</a:t>
            </a:r>
            <a:endParaRPr b="0" lang="en-US" sz="3600" spc="-1" strike="noStrike">
              <a:solidFill>
                <a:srgbClr val="000000"/>
              </a:solidFill>
              <a:latin typeface="Trebuchet MS"/>
            </a:endParaRPr>
          </a:p>
        </p:txBody>
      </p:sp>
      <p:sp>
        <p:nvSpPr>
          <p:cNvPr id="192" name="Espace réservé du contenu 2"/>
          <p:cNvSpPr txBox="1"/>
          <p:nvPr/>
        </p:nvSpPr>
        <p:spPr>
          <a:xfrm>
            <a:off x="677160" y="2160720"/>
            <a:ext cx="8596440" cy="3880440"/>
          </a:xfrm>
          <a:prstGeom prst="rect">
            <a:avLst/>
          </a:prstGeom>
          <a:noFill/>
          <a:ln w="0">
            <a:noFill/>
          </a:ln>
        </p:spPr>
        <p:txBody>
          <a:bodyPr>
            <a:noAutofit/>
          </a:bodyPr>
          <a:p>
            <a:pPr>
              <a:lnSpc>
                <a:spcPct val="100000"/>
              </a:lnSpc>
              <a:spcBef>
                <a:spcPts val="1001"/>
              </a:spcBef>
              <a:tabLst>
                <a:tab algn="l" pos="0"/>
              </a:tabLst>
            </a:pPr>
            <a:r>
              <a:rPr b="1" lang="fr-FR" sz="1800" spc="-1" strike="noStrike">
                <a:solidFill>
                  <a:srgbClr val="404040"/>
                </a:solidFill>
                <a:latin typeface="Trebuchet MS"/>
              </a:rPr>
              <a:t>Chute</a:t>
            </a:r>
            <a:r>
              <a:rPr b="0" lang="fr-FR" sz="1800" spc="-1" strike="noStrike">
                <a:solidFill>
                  <a:srgbClr val="404040"/>
                </a:solidFill>
                <a:latin typeface="Trebuchet MS"/>
              </a:rPr>
              <a:t> : Après ses quinze jours de congés, Albert revient chez lui et nettoie son tapis d’entrée en l’aspirant et le pulvérisant d’une composition anti-acariens.</a:t>
            </a:r>
            <a:endParaRPr b="0" lang="en-US" sz="1800" spc="-1" strike="noStrike">
              <a:solidFill>
                <a:srgbClr val="404040"/>
              </a:solidFill>
              <a:latin typeface="Trebuchet MS"/>
            </a:endParaRPr>
          </a:p>
        </p:txBody>
      </p:sp>
    </p:spTree>
  </p:cSld>
  <mc:AlternateContent>
    <mc:Choice Requires="p14">
      <p:transition spd="slow" p14:dur="2000"/>
    </mc:Choice>
    <mc:Fallback>
      <p:transition spd="slow"/>
    </mc:Fallback>
  </mc:AlternateContent>
</p:sld>
</file>

<file path=ppt/slides/slide4.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21" name="Titre 1"/>
          <p:cNvSpPr txBox="1"/>
          <p:nvPr/>
        </p:nvSpPr>
        <p:spPr>
          <a:xfrm>
            <a:off x="677160" y="609480"/>
            <a:ext cx="8596440" cy="1320480"/>
          </a:xfrm>
          <a:prstGeom prst="rect">
            <a:avLst/>
          </a:prstGeom>
          <a:noFill/>
          <a:ln w="0">
            <a:noFill/>
          </a:ln>
        </p:spPr>
        <p:txBody>
          <a:bodyPr>
            <a:noAutofit/>
          </a:bodyPr>
          <a:p>
            <a:pPr>
              <a:lnSpc>
                <a:spcPct val="100000"/>
              </a:lnSpc>
            </a:pPr>
            <a:r>
              <a:rPr b="1" lang="fr-FR" sz="3600" spc="-1" strike="noStrike">
                <a:solidFill>
                  <a:srgbClr val="5fcbef"/>
                </a:solidFill>
                <a:latin typeface="Verdana"/>
              </a:rPr>
              <a:t>QU’EST-CE QU’UNE NOUVELLE ?</a:t>
            </a:r>
            <a:br/>
            <a:endParaRPr b="0" lang="en-US" sz="3600" spc="-1" strike="noStrike">
              <a:solidFill>
                <a:srgbClr val="000000"/>
              </a:solidFill>
              <a:latin typeface="Trebuchet MS"/>
            </a:endParaRPr>
          </a:p>
        </p:txBody>
      </p:sp>
      <p:sp>
        <p:nvSpPr>
          <p:cNvPr id="122" name="Espace réservé du contenu 2"/>
          <p:cNvSpPr txBox="1"/>
          <p:nvPr/>
        </p:nvSpPr>
        <p:spPr>
          <a:xfrm>
            <a:off x="677160" y="2160720"/>
            <a:ext cx="8596440" cy="3880440"/>
          </a:xfrm>
          <a:prstGeom prst="rect">
            <a:avLst/>
          </a:prstGeom>
          <a:noFill/>
          <a:ln w="0">
            <a:noFill/>
          </a:ln>
        </p:spPr>
        <p:txBody>
          <a:bodyPr>
            <a:noAutofit/>
          </a:bodyPr>
          <a:p>
            <a:pPr marL="343080" indent="-342720">
              <a:lnSpc>
                <a:spcPct val="120000"/>
              </a:lnSpc>
              <a:spcBef>
                <a:spcPts val="1001"/>
              </a:spcBef>
              <a:buClr>
                <a:srgbClr val="5fcbef"/>
              </a:buClr>
              <a:buSzPct val="80000"/>
              <a:buFont typeface="Wingdings 3" charset="2"/>
              <a:buChar char=""/>
            </a:pPr>
            <a:r>
              <a:rPr b="0" lang="fr-FR" sz="1800" spc="-1" strike="noStrike">
                <a:solidFill>
                  <a:srgbClr val="404040"/>
                </a:solidFill>
                <a:latin typeface="Verdana"/>
              </a:rPr>
              <a:t>La nouvelle, c’est l’art de l’ellipse où : « Ne se glisse pas un mot qui ne soit pas une intention » disait Baudelaire à propos d’Edgard Poe</a:t>
            </a:r>
            <a:endParaRPr b="0" lang="en-US" sz="1800" spc="-1" strike="noStrike">
              <a:solidFill>
                <a:srgbClr val="404040"/>
              </a:solidFill>
              <a:latin typeface="Trebuchet MS"/>
            </a:endParaRPr>
          </a:p>
          <a:p>
            <a:pPr marL="343080" indent="-342720">
              <a:lnSpc>
                <a:spcPct val="120000"/>
              </a:lnSpc>
              <a:spcBef>
                <a:spcPts val="1001"/>
              </a:spcBef>
              <a:buClr>
                <a:srgbClr val="5fcbef"/>
              </a:buClr>
              <a:buSzPct val="80000"/>
              <a:buFont typeface="Wingdings 3" charset="2"/>
              <a:buChar char=""/>
            </a:pPr>
            <a:r>
              <a:rPr b="0" lang="fr-FR" sz="1800" spc="-1" strike="noStrike">
                <a:solidFill>
                  <a:srgbClr val="404040"/>
                </a:solidFill>
                <a:latin typeface="Verdana"/>
              </a:rPr>
              <a:t>A la fin d’une nouvelle, on se souvient bien du début, pour un roman, on doit avoir oublié le début.</a:t>
            </a:r>
            <a:endParaRPr b="0" lang="en-US" sz="1800" spc="-1" strike="noStrike">
              <a:solidFill>
                <a:srgbClr val="404040"/>
              </a:solidFill>
              <a:latin typeface="Trebuchet MS"/>
            </a:endParaRPr>
          </a:p>
          <a:p>
            <a:pPr marL="343080" indent="-342720">
              <a:lnSpc>
                <a:spcPct val="120000"/>
              </a:lnSpc>
              <a:spcBef>
                <a:spcPts val="1001"/>
              </a:spcBef>
              <a:buClr>
                <a:srgbClr val="5fcbef"/>
              </a:buClr>
              <a:buSzPct val="80000"/>
              <a:buFont typeface="Wingdings 3" charset="2"/>
              <a:buChar char=""/>
            </a:pPr>
            <a:r>
              <a:rPr b="0" lang="fr-FR" sz="1800" spc="-1" strike="noStrike">
                <a:solidFill>
                  <a:srgbClr val="404040"/>
                </a:solidFill>
                <a:latin typeface="Verdana"/>
              </a:rPr>
              <a:t>Un roman s’écrit en augmentant et en développant,</a:t>
            </a:r>
            <a:br/>
            <a:r>
              <a:rPr b="0" lang="fr-FR" sz="1800" spc="-1" strike="noStrike">
                <a:solidFill>
                  <a:srgbClr val="404040"/>
                </a:solidFill>
                <a:latin typeface="Verdana"/>
              </a:rPr>
              <a:t>la nouvelle s’écrit en coupant et en supprimant toutes les phrases inutiles.</a:t>
            </a:r>
            <a:endParaRPr b="0" lang="en-US" sz="1800" spc="-1" strike="noStrike">
              <a:solidFill>
                <a:srgbClr val="404040"/>
              </a:solidFill>
              <a:latin typeface="Trebuchet MS"/>
            </a:endParaRPr>
          </a:p>
          <a:p>
            <a:pPr>
              <a:lnSpc>
                <a:spcPct val="100000"/>
              </a:lnSpc>
              <a:spcBef>
                <a:spcPts val="1001"/>
              </a:spcBef>
            </a:pPr>
            <a:endParaRPr b="0" lang="en-US" sz="1800" spc="-1" strike="noStrike">
              <a:solidFill>
                <a:srgbClr val="404040"/>
              </a:solidFill>
              <a:latin typeface="Trebuchet MS"/>
            </a:endParaRPr>
          </a:p>
        </p:txBody>
      </p:sp>
    </p:spTree>
  </p:cSld>
  <mc:AlternateContent>
    <mc:Choice Requires="p14">
      <p:transition spd="slow" p14:dur="2000"/>
    </mc:Choice>
    <mc:Fallback>
      <p:transition spd="slow"/>
    </mc:Fallback>
  </mc:AlternateContent>
</p:sld>
</file>

<file path=ppt/slides/slide40.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93" name="Titre 1"/>
          <p:cNvSpPr txBox="1"/>
          <p:nvPr/>
        </p:nvSpPr>
        <p:spPr>
          <a:xfrm>
            <a:off x="677160" y="609480"/>
            <a:ext cx="8596440" cy="1320480"/>
          </a:xfrm>
          <a:prstGeom prst="rect">
            <a:avLst/>
          </a:prstGeom>
          <a:noFill/>
          <a:ln w="0">
            <a:noFill/>
          </a:ln>
        </p:spPr>
        <p:txBody>
          <a:bodyPr>
            <a:noAutofit/>
          </a:bodyPr>
          <a:p>
            <a:pPr>
              <a:lnSpc>
                <a:spcPct val="100000"/>
              </a:lnSpc>
            </a:pPr>
            <a:r>
              <a:rPr b="0" lang="fr-FR" sz="3600" spc="-1" strike="noStrike">
                <a:solidFill>
                  <a:srgbClr val="5fcbef"/>
                </a:solidFill>
                <a:latin typeface="Trebuchet MS"/>
              </a:rPr>
              <a:t>4/ La guerre des atomes, catégorie élèves du secondaire</a:t>
            </a:r>
            <a:endParaRPr b="0" lang="en-US" sz="3600" spc="-1" strike="noStrike">
              <a:solidFill>
                <a:srgbClr val="000000"/>
              </a:solidFill>
              <a:latin typeface="Trebuchet MS"/>
            </a:endParaRPr>
          </a:p>
        </p:txBody>
      </p:sp>
      <p:sp>
        <p:nvSpPr>
          <p:cNvPr id="194" name="Espace réservé du contenu 2"/>
          <p:cNvSpPr txBox="1"/>
          <p:nvPr/>
        </p:nvSpPr>
        <p:spPr>
          <a:xfrm>
            <a:off x="677160" y="2160720"/>
            <a:ext cx="8596440" cy="3880440"/>
          </a:xfrm>
          <a:prstGeom prst="rect">
            <a:avLst/>
          </a:prstGeom>
          <a:noFill/>
          <a:ln w="0">
            <a:noFill/>
          </a:ln>
        </p:spPr>
        <p:txBody>
          <a:bodyPr>
            <a:noAutofit/>
          </a:bodyPr>
          <a:p>
            <a:pPr marL="343080" indent="-342720">
              <a:lnSpc>
                <a:spcPct val="100000"/>
              </a:lnSpc>
              <a:spcBef>
                <a:spcPts val="1001"/>
              </a:spcBef>
              <a:buClr>
                <a:srgbClr val="5fcbef"/>
              </a:buClr>
              <a:buSzPct val="80000"/>
              <a:buFont typeface="Wingdings 3" charset="2"/>
              <a:buChar char=""/>
            </a:pPr>
            <a:r>
              <a:rPr b="0" lang="fr-FR" sz="1800" spc="-1" strike="noStrike">
                <a:solidFill>
                  <a:srgbClr val="404040"/>
                </a:solidFill>
                <a:latin typeface="Trebuchet MS"/>
              </a:rPr>
              <a:t>Raphaël, six ans, sort de la salle de classe, alors que c’est interdit et il rencontre Floupie, de la famille du O2 en guerre contre le CO2.</a:t>
            </a:r>
            <a:endParaRPr b="0" lang="en-US" sz="1800" spc="-1" strike="noStrike">
              <a:solidFill>
                <a:srgbClr val="404040"/>
              </a:solidFill>
              <a:latin typeface="Trebuchet MS"/>
            </a:endParaRPr>
          </a:p>
          <a:p>
            <a:pPr marL="343080" indent="-342720">
              <a:lnSpc>
                <a:spcPct val="100000"/>
              </a:lnSpc>
              <a:spcBef>
                <a:spcPts val="1001"/>
              </a:spcBef>
              <a:buClr>
                <a:srgbClr val="5fcbef"/>
              </a:buClr>
              <a:buSzPct val="80000"/>
              <a:buFont typeface="Wingdings 3" charset="2"/>
              <a:buChar char=""/>
            </a:pPr>
            <a:r>
              <a:rPr b="1" lang="fr-FR" sz="1800" spc="-1" strike="noStrike">
                <a:solidFill>
                  <a:srgbClr val="404040"/>
                </a:solidFill>
                <a:latin typeface="Trebuchet MS"/>
              </a:rPr>
              <a:t>Époque </a:t>
            </a:r>
            <a:r>
              <a:rPr b="0" lang="fr-FR" sz="1800" spc="-1" strike="noStrike">
                <a:solidFill>
                  <a:srgbClr val="404040"/>
                </a:solidFill>
                <a:latin typeface="Trebuchet MS"/>
              </a:rPr>
              <a:t>: actuelle.</a:t>
            </a:r>
            <a:endParaRPr b="0" lang="en-US" sz="1800" spc="-1" strike="noStrike">
              <a:solidFill>
                <a:srgbClr val="404040"/>
              </a:solidFill>
              <a:latin typeface="Trebuchet MS"/>
            </a:endParaRPr>
          </a:p>
          <a:p>
            <a:pPr marL="343080" indent="-342720">
              <a:lnSpc>
                <a:spcPct val="100000"/>
              </a:lnSpc>
              <a:spcBef>
                <a:spcPts val="1001"/>
              </a:spcBef>
              <a:buClr>
                <a:srgbClr val="5fcbef"/>
              </a:buClr>
              <a:buSzPct val="80000"/>
              <a:buFont typeface="Wingdings 3" charset="2"/>
              <a:buChar char=""/>
            </a:pPr>
            <a:r>
              <a:rPr b="1" lang="fr-FR" sz="1800" spc="-1" strike="noStrike">
                <a:solidFill>
                  <a:srgbClr val="404040"/>
                </a:solidFill>
                <a:latin typeface="Trebuchet MS"/>
              </a:rPr>
              <a:t>Durée du récit</a:t>
            </a:r>
            <a:r>
              <a:rPr b="0" lang="fr-FR" sz="1800" spc="-1" strike="noStrike">
                <a:solidFill>
                  <a:srgbClr val="404040"/>
                </a:solidFill>
                <a:latin typeface="Trebuchet MS"/>
              </a:rPr>
              <a:t> : Trois mois</a:t>
            </a:r>
            <a:endParaRPr b="0" lang="en-US" sz="1800" spc="-1" strike="noStrike">
              <a:solidFill>
                <a:srgbClr val="404040"/>
              </a:solidFill>
              <a:latin typeface="Trebuchet MS"/>
            </a:endParaRPr>
          </a:p>
          <a:p>
            <a:pPr marL="343080" indent="-342720">
              <a:lnSpc>
                <a:spcPct val="100000"/>
              </a:lnSpc>
              <a:spcBef>
                <a:spcPts val="1001"/>
              </a:spcBef>
              <a:buClr>
                <a:srgbClr val="5fcbef"/>
              </a:buClr>
              <a:buSzPct val="80000"/>
              <a:buFont typeface="Wingdings 3" charset="2"/>
              <a:buChar char=""/>
            </a:pPr>
            <a:r>
              <a:rPr b="1" lang="fr-FR" sz="1800" spc="-1" strike="noStrike">
                <a:solidFill>
                  <a:srgbClr val="404040"/>
                </a:solidFill>
                <a:latin typeface="Trebuchet MS"/>
              </a:rPr>
              <a:t>Héros</a:t>
            </a:r>
            <a:r>
              <a:rPr b="0" lang="fr-FR" sz="1800" spc="-1" strike="noStrike">
                <a:solidFill>
                  <a:srgbClr val="404040"/>
                </a:solidFill>
                <a:latin typeface="Trebuchet MS"/>
              </a:rPr>
              <a:t> : Raphaël, qui décide d’aider les O2 à lutter contre les CO2 mais en fait tombe dans un coma de trois mois…</a:t>
            </a:r>
            <a:endParaRPr b="0" lang="en-US" sz="1800" spc="-1" strike="noStrike">
              <a:solidFill>
                <a:srgbClr val="404040"/>
              </a:solidFill>
              <a:latin typeface="Trebuchet MS"/>
            </a:endParaRPr>
          </a:p>
        </p:txBody>
      </p:sp>
    </p:spTree>
  </p:cSld>
  <mc:AlternateContent>
    <mc:Choice Requires="p14">
      <p:transition spd="slow" p14:dur="2000"/>
    </mc:Choice>
    <mc:Fallback>
      <p:transition spd="slow"/>
    </mc:Fallback>
  </mc:AlternateContent>
</p:sld>
</file>

<file path=ppt/slides/slide4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95" name="Titre 1"/>
          <p:cNvSpPr txBox="1"/>
          <p:nvPr/>
        </p:nvSpPr>
        <p:spPr>
          <a:xfrm>
            <a:off x="677160" y="609480"/>
            <a:ext cx="8596440" cy="1320480"/>
          </a:xfrm>
          <a:prstGeom prst="rect">
            <a:avLst/>
          </a:prstGeom>
          <a:noFill/>
          <a:ln w="0">
            <a:noFill/>
          </a:ln>
        </p:spPr>
        <p:txBody>
          <a:bodyPr>
            <a:noAutofit/>
          </a:bodyPr>
          <a:p>
            <a:pPr>
              <a:lnSpc>
                <a:spcPct val="100000"/>
              </a:lnSpc>
            </a:pPr>
            <a:r>
              <a:rPr b="0" lang="fr-FR" sz="3600" spc="-1" strike="noStrike">
                <a:solidFill>
                  <a:srgbClr val="5fcbef"/>
                </a:solidFill>
                <a:latin typeface="Calibri"/>
              </a:rPr>
              <a:t>4/ </a:t>
            </a:r>
            <a:r>
              <a:rPr b="1" lang="fr-FR" sz="3600" spc="-1" strike="noStrike">
                <a:solidFill>
                  <a:srgbClr val="5fcbef"/>
                </a:solidFill>
                <a:latin typeface="Calibri"/>
              </a:rPr>
              <a:t>La guerre des atomes</a:t>
            </a:r>
            <a:r>
              <a:rPr b="0" lang="fr-FR" sz="3600" spc="-1" strike="noStrike">
                <a:solidFill>
                  <a:srgbClr val="5fcbef"/>
                </a:solidFill>
                <a:latin typeface="Calibri"/>
              </a:rPr>
              <a:t>, catégorie élèves du secondaire</a:t>
            </a:r>
            <a:endParaRPr b="0" lang="en-US" sz="3600" spc="-1" strike="noStrike">
              <a:solidFill>
                <a:srgbClr val="000000"/>
              </a:solidFill>
              <a:latin typeface="Trebuchet MS"/>
            </a:endParaRPr>
          </a:p>
        </p:txBody>
      </p:sp>
      <p:sp>
        <p:nvSpPr>
          <p:cNvPr id="196" name="Espace réservé du contenu 2"/>
          <p:cNvSpPr txBox="1"/>
          <p:nvPr/>
        </p:nvSpPr>
        <p:spPr>
          <a:xfrm>
            <a:off x="677160" y="2160720"/>
            <a:ext cx="8596440" cy="3880440"/>
          </a:xfrm>
          <a:prstGeom prst="rect">
            <a:avLst/>
          </a:prstGeom>
          <a:noFill/>
          <a:ln w="0">
            <a:noFill/>
          </a:ln>
        </p:spPr>
        <p:txBody>
          <a:bodyPr>
            <a:noAutofit/>
          </a:bodyPr>
          <a:p>
            <a:pPr>
              <a:lnSpc>
                <a:spcPct val="100000"/>
              </a:lnSpc>
              <a:spcBef>
                <a:spcPts val="1001"/>
              </a:spcBef>
              <a:tabLst>
                <a:tab algn="l" pos="0"/>
              </a:tabLst>
            </a:pPr>
            <a:r>
              <a:rPr b="1" lang="fr-FR" sz="1800" spc="-1" strike="noStrike">
                <a:solidFill>
                  <a:srgbClr val="404040"/>
                </a:solidFill>
                <a:latin typeface="Trebuchet MS"/>
              </a:rPr>
              <a:t>Chute</a:t>
            </a:r>
            <a:r>
              <a:rPr b="0" lang="fr-FR" sz="1800" spc="-1" strike="noStrike">
                <a:solidFill>
                  <a:srgbClr val="404040"/>
                </a:solidFill>
                <a:latin typeface="Trebuchet MS"/>
              </a:rPr>
              <a:t> : Raphaël se réveille sur un lit d’hôpital devant sa mère assise devant lui avec les yeux. Il était dans le coma depuis trois mois suite à une exposition trop longue à la pollution. Toute l’histoire n’était que le fruit de son imagination.</a:t>
            </a:r>
            <a:endParaRPr b="0" lang="en-US" sz="1800" spc="-1" strike="noStrike">
              <a:solidFill>
                <a:srgbClr val="404040"/>
              </a:solidFill>
              <a:latin typeface="Trebuchet MS"/>
            </a:endParaRPr>
          </a:p>
        </p:txBody>
      </p:sp>
    </p:spTree>
  </p:cSld>
  <mc:AlternateContent>
    <mc:Choice Requires="p14">
      <p:transition spd="slow" p14:dur="2000"/>
    </mc:Choice>
    <mc:Fallback>
      <p:transition spd="slow"/>
    </mc:Fallback>
  </mc:AlternateContent>
</p:sld>
</file>

<file path=ppt/slides/slide42.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97" name="Titre 1"/>
          <p:cNvSpPr txBox="1"/>
          <p:nvPr/>
        </p:nvSpPr>
        <p:spPr>
          <a:xfrm>
            <a:off x="677160" y="609480"/>
            <a:ext cx="8596440" cy="1320480"/>
          </a:xfrm>
          <a:prstGeom prst="rect">
            <a:avLst/>
          </a:prstGeom>
          <a:noFill/>
          <a:ln w="0">
            <a:noFill/>
          </a:ln>
        </p:spPr>
        <p:txBody>
          <a:bodyPr>
            <a:noAutofit/>
          </a:bodyPr>
          <a:p>
            <a:pPr>
              <a:lnSpc>
                <a:spcPct val="100000"/>
              </a:lnSpc>
            </a:pPr>
            <a:r>
              <a:rPr b="0" lang="en-US" sz="3600" spc="-1" strike="noStrike">
                <a:solidFill>
                  <a:srgbClr val="5fcbef"/>
                </a:solidFill>
                <a:latin typeface="Trebuchet MS"/>
              </a:rPr>
              <a:t>Chute de “L’oubli”</a:t>
            </a:r>
            <a:endParaRPr b="0" lang="en-US" sz="3600" spc="-1" strike="noStrike">
              <a:solidFill>
                <a:srgbClr val="000000"/>
              </a:solidFill>
              <a:latin typeface="Trebuchet MS"/>
            </a:endParaRPr>
          </a:p>
        </p:txBody>
      </p:sp>
      <p:sp>
        <p:nvSpPr>
          <p:cNvPr id="198" name="Espace réservé du contenu 2"/>
          <p:cNvSpPr txBox="1"/>
          <p:nvPr/>
        </p:nvSpPr>
        <p:spPr>
          <a:xfrm>
            <a:off x="677160" y="2592360"/>
            <a:ext cx="9831240" cy="2558160"/>
          </a:xfrm>
          <a:prstGeom prst="rect">
            <a:avLst/>
          </a:prstGeom>
          <a:noFill/>
          <a:ln w="0">
            <a:noFill/>
          </a:ln>
        </p:spPr>
        <p:txBody>
          <a:bodyPr>
            <a:normAutofit fontScale="89000"/>
          </a:bodyPr>
          <a:p>
            <a:pPr>
              <a:lnSpc>
                <a:spcPct val="100000"/>
              </a:lnSpc>
              <a:spcBef>
                <a:spcPts val="1001"/>
              </a:spcBef>
              <a:tabLst>
                <a:tab algn="l" pos="0"/>
              </a:tabLst>
            </a:pPr>
            <a:r>
              <a:rPr b="0" lang="fr-FR" sz="1800" spc="-1" strike="noStrike">
                <a:solidFill>
                  <a:srgbClr val="404040"/>
                </a:solidFill>
                <a:latin typeface="Trebuchet MS"/>
              </a:rPr>
              <a:t>Pourquoi le désordre s’est-il arrêté net à l’approche du département des souvenirs ? […]André serait-il condamné à sombrer dans l’amnésie totale ?</a:t>
            </a:r>
            <a:endParaRPr b="0" lang="en-US" sz="1800" spc="-1" strike="noStrike">
              <a:solidFill>
                <a:srgbClr val="404040"/>
              </a:solidFill>
              <a:latin typeface="Trebuchet MS"/>
            </a:endParaRPr>
          </a:p>
          <a:p>
            <a:pPr>
              <a:lnSpc>
                <a:spcPct val="100000"/>
              </a:lnSpc>
              <a:spcBef>
                <a:spcPts val="1001"/>
              </a:spcBef>
              <a:tabLst>
                <a:tab algn="l" pos="0"/>
              </a:tabLst>
            </a:pPr>
            <a:r>
              <a:rPr b="0" lang="fr-FR" sz="1800" spc="-1" strike="noStrike">
                <a:solidFill>
                  <a:srgbClr val="404040"/>
                </a:solidFill>
                <a:latin typeface="Trebuchet MS"/>
              </a:rPr>
              <a:t>Vous préférez considérer votre devoir en vous jetant dans la gueule du loup, puis périssez.</a:t>
            </a:r>
            <a:endParaRPr b="0" lang="en-US" sz="1800" spc="-1" strike="noStrike">
              <a:solidFill>
                <a:srgbClr val="404040"/>
              </a:solidFill>
              <a:latin typeface="Trebuchet MS"/>
            </a:endParaRPr>
          </a:p>
          <a:p>
            <a:pPr>
              <a:lnSpc>
                <a:spcPct val="100000"/>
              </a:lnSpc>
              <a:spcBef>
                <a:spcPts val="1001"/>
              </a:spcBef>
              <a:tabLst>
                <a:tab algn="l" pos="0"/>
              </a:tabLst>
            </a:pPr>
            <a:endParaRPr b="0" lang="en-US" sz="1800" spc="-1" strike="noStrike">
              <a:solidFill>
                <a:srgbClr val="404040"/>
              </a:solidFill>
              <a:latin typeface="Trebuchet MS"/>
            </a:endParaRPr>
          </a:p>
          <a:p>
            <a:pPr>
              <a:lnSpc>
                <a:spcPct val="100000"/>
              </a:lnSpc>
              <a:spcBef>
                <a:spcPts val="1001"/>
              </a:spcBef>
              <a:tabLst>
                <a:tab algn="l" pos="0"/>
              </a:tabLst>
            </a:pPr>
            <a:r>
              <a:rPr b="0" lang="fr-FR" sz="1800" spc="-1" strike="noStrike">
                <a:solidFill>
                  <a:srgbClr val="404040"/>
                </a:solidFill>
                <a:latin typeface="Trebuchet MS"/>
              </a:rPr>
              <a:t>[…] </a:t>
            </a:r>
            <a:r>
              <a:rPr b="0" lang="fr-FR" sz="1800" spc="-1" strike="noStrike">
                <a:solidFill>
                  <a:srgbClr val="404040"/>
                </a:solidFill>
                <a:highlight>
                  <a:srgbClr val="ffff00"/>
                </a:highlight>
                <a:latin typeface="Trebuchet MS"/>
              </a:rPr>
              <a:t>André Baltan se souvint subitement de la requête de sa femme qui avait mis deux secondes pour réapparaître puis l’annonça sans plus attendre à son fils.</a:t>
            </a:r>
            <a:endParaRPr b="0" lang="en-US" sz="1800" spc="-1" strike="noStrike">
              <a:solidFill>
                <a:srgbClr val="404040"/>
              </a:solidFill>
              <a:latin typeface="Trebuchet MS"/>
            </a:endParaRPr>
          </a:p>
          <a:p>
            <a:pPr>
              <a:lnSpc>
                <a:spcPct val="100000"/>
              </a:lnSpc>
              <a:spcBef>
                <a:spcPts val="1001"/>
              </a:spcBef>
              <a:tabLst>
                <a:tab algn="l" pos="0"/>
              </a:tabLst>
            </a:pPr>
            <a:r>
              <a:rPr b="0" lang="fr-FR" sz="1800" spc="-1" strike="noStrike">
                <a:solidFill>
                  <a:srgbClr val="404040"/>
                </a:solidFill>
                <a:highlight>
                  <a:srgbClr val="ffff00"/>
                </a:highlight>
                <a:latin typeface="Trebuchet MS"/>
              </a:rPr>
              <a:t>« Ah ! Cela me revient. Ce matin, Lucette m’a appelé pour que tu sortes les poubelles avant midi afin d’éviter que les moucherons envahissent la maison ! »</a:t>
            </a:r>
            <a:endParaRPr b="0" lang="en-US" sz="1800" spc="-1" strike="noStrike">
              <a:solidFill>
                <a:srgbClr val="404040"/>
              </a:solidFill>
              <a:latin typeface="Trebuchet MS"/>
            </a:endParaRPr>
          </a:p>
          <a:p>
            <a:pPr>
              <a:lnSpc>
                <a:spcPct val="100000"/>
              </a:lnSpc>
              <a:spcBef>
                <a:spcPts val="1001"/>
              </a:spcBef>
              <a:tabLst>
                <a:tab algn="l" pos="0"/>
              </a:tabLst>
            </a:pPr>
            <a:endParaRPr b="0" lang="en-US" sz="1800" spc="-1" strike="noStrike">
              <a:solidFill>
                <a:srgbClr val="404040"/>
              </a:solidFill>
              <a:latin typeface="Trebuchet MS"/>
            </a:endParaRPr>
          </a:p>
        </p:txBody>
      </p:sp>
    </p:spTree>
  </p:cSld>
  <mc:AlternateContent>
    <mc:Choice Requires="p14">
      <p:transition spd="slow" p14:dur="2000"/>
    </mc:Choice>
    <mc:Fallback>
      <p:transition spd="slow"/>
    </mc:Fallback>
  </mc:AlternateContent>
</p:sld>
</file>

<file path=ppt/slides/slide43.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99" name="Titre 1"/>
          <p:cNvSpPr txBox="1"/>
          <p:nvPr/>
        </p:nvSpPr>
        <p:spPr>
          <a:xfrm>
            <a:off x="677160" y="609480"/>
            <a:ext cx="8596440" cy="1320480"/>
          </a:xfrm>
          <a:prstGeom prst="rect">
            <a:avLst/>
          </a:prstGeom>
          <a:noFill/>
          <a:ln w="0">
            <a:noFill/>
          </a:ln>
        </p:spPr>
        <p:txBody>
          <a:bodyPr>
            <a:noAutofit/>
          </a:bodyPr>
          <a:p>
            <a:pPr>
              <a:lnSpc>
                <a:spcPct val="100000"/>
              </a:lnSpc>
            </a:pPr>
            <a:r>
              <a:rPr b="0" lang="fr-FR" sz="3600" spc="-1" strike="noStrike">
                <a:solidFill>
                  <a:srgbClr val="5fcbef"/>
                </a:solidFill>
                <a:latin typeface="Trebuchet MS"/>
              </a:rPr>
              <a:t>Le travail du héros : l’étude de la pollution lumineuse de la ville</a:t>
            </a:r>
            <a:endParaRPr b="0" lang="en-US" sz="3600" spc="-1" strike="noStrike">
              <a:solidFill>
                <a:srgbClr val="000000"/>
              </a:solidFill>
              <a:latin typeface="Trebuchet MS"/>
            </a:endParaRPr>
          </a:p>
        </p:txBody>
      </p:sp>
      <p:sp>
        <p:nvSpPr>
          <p:cNvPr id="200" name="Espace réservé du contenu 2"/>
          <p:cNvSpPr txBox="1"/>
          <p:nvPr/>
        </p:nvSpPr>
        <p:spPr>
          <a:xfrm>
            <a:off x="677160" y="2160720"/>
            <a:ext cx="8596440" cy="3880440"/>
          </a:xfrm>
          <a:prstGeom prst="rect">
            <a:avLst/>
          </a:prstGeom>
          <a:noFill/>
          <a:ln w="0">
            <a:noFill/>
          </a:ln>
        </p:spPr>
        <p:txBody>
          <a:bodyPr>
            <a:noAutofit/>
          </a:bodyPr>
          <a:p>
            <a:pPr marL="343080" indent="-342720">
              <a:lnSpc>
                <a:spcPct val="100000"/>
              </a:lnSpc>
              <a:spcBef>
                <a:spcPts val="1001"/>
              </a:spcBef>
              <a:buClr>
                <a:srgbClr val="5fcbef"/>
              </a:buClr>
              <a:buSzPct val="80000"/>
              <a:buFont typeface="Wingdings 3" charset="2"/>
              <a:buChar char=""/>
            </a:pPr>
            <a:r>
              <a:rPr b="0" lang="fr-FR" sz="1800" spc="-1" strike="noStrike">
                <a:solidFill>
                  <a:srgbClr val="404040"/>
                </a:solidFill>
                <a:latin typeface="Times New Roman"/>
                <a:ea typeface="Times New Roman"/>
              </a:rPr>
              <a:t>Ici, le jour et la nuit sont contrôlés par un système lumineux développé par Lux City, mais lorsque la nuit arrive, on ne voit rien dans le ciel. Malgré la multitude de recherches menées par l’Organisation, </a:t>
            </a:r>
            <a:r>
              <a:rPr b="0" lang="fr-FR" sz="1800" spc="-1" strike="noStrike">
                <a:solidFill>
                  <a:srgbClr val="404040"/>
                </a:solidFill>
                <a:highlight>
                  <a:srgbClr val="ffff00"/>
                </a:highlight>
                <a:latin typeface="Times New Roman"/>
                <a:ea typeface="Times New Roman"/>
              </a:rPr>
              <a:t>rien n'explique la disparition des étoiles </a:t>
            </a:r>
            <a:r>
              <a:rPr b="0" lang="fr-FR" sz="1800" spc="-1" strike="noStrike">
                <a:solidFill>
                  <a:srgbClr val="404040"/>
                </a:solidFill>
                <a:latin typeface="Times New Roman"/>
                <a:ea typeface="Times New Roman"/>
              </a:rPr>
              <a:t>depuis la Catastrophe. Face à l’échec, la motivation qui me pousse à toujours faire mieux se détériore peu à peu, jusqu'à disparaître. Je sens que quelque chose ne va pas depuis longtemps, et cette sensation grandit en moi. </a:t>
            </a:r>
            <a:r>
              <a:rPr b="0" lang="fr-FR" sz="1800" spc="-1" strike="noStrike">
                <a:solidFill>
                  <a:srgbClr val="404040"/>
                </a:solidFill>
                <a:highlight>
                  <a:srgbClr val="ffff00"/>
                </a:highlight>
                <a:latin typeface="Times New Roman"/>
                <a:ea typeface="Times New Roman"/>
              </a:rPr>
              <a:t>La seule chose qui m'anime encore est l’envie de les voir, c’est plus profond qu’un simple rêve, c’est un appel du cœur. </a:t>
            </a:r>
            <a:endParaRPr b="0" lang="en-US" sz="1800" spc="-1" strike="noStrike">
              <a:solidFill>
                <a:srgbClr val="404040"/>
              </a:solidFill>
              <a:latin typeface="Trebuchet MS"/>
            </a:endParaRPr>
          </a:p>
          <a:p>
            <a:pPr>
              <a:lnSpc>
                <a:spcPct val="100000"/>
              </a:lnSpc>
              <a:spcBef>
                <a:spcPts val="1001"/>
              </a:spcBef>
            </a:pPr>
            <a:endParaRPr b="0" lang="en-US" sz="1800" spc="-1" strike="noStrike">
              <a:solidFill>
                <a:srgbClr val="404040"/>
              </a:solidFill>
              <a:latin typeface="Trebuchet MS"/>
            </a:endParaRPr>
          </a:p>
        </p:txBody>
      </p:sp>
    </p:spTree>
  </p:cSld>
  <mc:AlternateContent>
    <mc:Choice Requires="p14">
      <p:transition spd="slow" p14:dur="2000"/>
    </mc:Choice>
    <mc:Fallback>
      <p:transition spd="slow"/>
    </mc:Fallback>
  </mc:AlternateContent>
</p:sld>
</file>

<file path=ppt/slides/slide44.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01" name="Titre 1"/>
          <p:cNvSpPr txBox="1"/>
          <p:nvPr/>
        </p:nvSpPr>
        <p:spPr>
          <a:xfrm>
            <a:off x="677160" y="609480"/>
            <a:ext cx="8596440" cy="1320480"/>
          </a:xfrm>
          <a:prstGeom prst="rect">
            <a:avLst/>
          </a:prstGeom>
          <a:noFill/>
          <a:ln w="0">
            <a:noFill/>
          </a:ln>
        </p:spPr>
        <p:txBody>
          <a:bodyPr>
            <a:normAutofit fontScale="43000"/>
          </a:bodyPr>
          <a:p>
            <a:pPr>
              <a:lnSpc>
                <a:spcPct val="100000"/>
              </a:lnSpc>
            </a:pPr>
            <a:r>
              <a:rPr b="0" lang="fr-FR" sz="3600" spc="-1" strike="noStrike">
                <a:solidFill>
                  <a:srgbClr val="5fcbef"/>
                </a:solidFill>
                <a:latin typeface="Trebuchet MS"/>
              </a:rPr>
              <a:t>Et le héros décide de désactiver le réseau électrique de la ville afin de la plonger dans le noir pour enfin voir la lumière…</a:t>
            </a:r>
            <a:endParaRPr b="0" lang="en-US" sz="3600" spc="-1" strike="noStrike">
              <a:solidFill>
                <a:srgbClr val="000000"/>
              </a:solidFill>
              <a:latin typeface="Trebuchet MS"/>
            </a:endParaRPr>
          </a:p>
        </p:txBody>
      </p:sp>
      <p:sp>
        <p:nvSpPr>
          <p:cNvPr id="202" name="Espace réservé du contenu 2"/>
          <p:cNvSpPr txBox="1"/>
          <p:nvPr/>
        </p:nvSpPr>
        <p:spPr>
          <a:xfrm>
            <a:off x="677160" y="2160720"/>
            <a:ext cx="8596440" cy="3880440"/>
          </a:xfrm>
          <a:prstGeom prst="rect">
            <a:avLst/>
          </a:prstGeom>
          <a:noFill/>
          <a:ln w="0">
            <a:noFill/>
          </a:ln>
        </p:spPr>
        <p:txBody>
          <a:bodyPr>
            <a:noAutofit/>
          </a:bodyPr>
          <a:p>
            <a:pPr marL="343080" indent="-342720">
              <a:lnSpc>
                <a:spcPct val="100000"/>
              </a:lnSpc>
              <a:spcBef>
                <a:spcPts val="1001"/>
              </a:spcBef>
              <a:buClr>
                <a:srgbClr val="5fcbef"/>
              </a:buClr>
              <a:buSzPct val="80000"/>
              <a:buFont typeface="Wingdings 3" charset="2"/>
              <a:buChar char=""/>
            </a:pPr>
            <a:r>
              <a:rPr b="0" lang="fr-FR" sz="1800" spc="-1" strike="noStrike">
                <a:solidFill>
                  <a:srgbClr val="404040"/>
                </a:solidFill>
                <a:latin typeface="Times New Roman"/>
                <a:ea typeface="Times New Roman"/>
              </a:rPr>
              <a:t> </a:t>
            </a:r>
            <a:r>
              <a:rPr b="0" lang="fr-FR" sz="1800" spc="-1" strike="noStrike">
                <a:solidFill>
                  <a:srgbClr val="404040"/>
                </a:solidFill>
                <a:latin typeface="Times New Roman"/>
                <a:ea typeface="Times New Roman"/>
              </a:rPr>
              <a:t>La vue qui s’offre à moi est exceptionnelle. Dans la nuit la plus sombre qu’a connu Lux City, la vérité est enfin dévoilée. </a:t>
            </a:r>
            <a:r>
              <a:rPr b="0" lang="fr-FR" sz="1800" spc="-1" strike="noStrike">
                <a:solidFill>
                  <a:srgbClr val="404040"/>
                </a:solidFill>
                <a:highlight>
                  <a:srgbClr val="ffff00"/>
                </a:highlight>
                <a:latin typeface="Times New Roman"/>
                <a:ea typeface="Times New Roman"/>
              </a:rPr>
              <a:t>Nous voyons les étoiles ! </a:t>
            </a:r>
            <a:r>
              <a:rPr b="0" lang="fr-FR" sz="1800" spc="-1" strike="noStrike">
                <a:solidFill>
                  <a:srgbClr val="404040"/>
                </a:solidFill>
                <a:latin typeface="Times New Roman"/>
                <a:ea typeface="Times New Roman"/>
              </a:rPr>
              <a:t>Une vue qui permet d'éclairer les esprits plongés dans le noir depuis trop longtemps. Les yeux grand ouverts, je me trouve en face d’un merveilleux tableau. Encore plus beau que tout ce que j’avais pu imaginer. Je le savais et je l’ai toujours su au fond de moi, elles existent et elles sont là. Le mystère est donc résolu, le ciel était couvert par un halo de lumière artificielle visible seulement dans l'obscurité totale. Et puisque l’éclairage était géré par l’Organisation, tout était organisé pour que le ciel ne soit jamais visible. Un flash éblouissant de nébuleuse réveille les consciences. </a:t>
            </a:r>
            <a:endParaRPr b="0" lang="en-US" sz="1800" spc="-1" strike="noStrike">
              <a:solidFill>
                <a:srgbClr val="404040"/>
              </a:solidFill>
              <a:latin typeface="Trebuchet MS"/>
            </a:endParaRPr>
          </a:p>
        </p:txBody>
      </p:sp>
    </p:spTree>
  </p:cSld>
  <mc:AlternateContent>
    <mc:Choice Requires="p14">
      <p:transition spd="slow" p14:dur="2000"/>
    </mc:Choice>
    <mc:Fallback>
      <p:transition spd="slow"/>
    </mc:Fallback>
  </mc:AlternateContent>
</p:sld>
</file>

<file path=ppt/slides/slide45.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03" name="Titre 1"/>
          <p:cNvSpPr txBox="1"/>
          <p:nvPr/>
        </p:nvSpPr>
        <p:spPr>
          <a:xfrm>
            <a:off x="677160" y="609480"/>
            <a:ext cx="8596440" cy="1320480"/>
          </a:xfrm>
          <a:prstGeom prst="rect">
            <a:avLst/>
          </a:prstGeom>
          <a:noFill/>
          <a:ln w="0">
            <a:noFill/>
          </a:ln>
        </p:spPr>
        <p:txBody>
          <a:bodyPr>
            <a:normAutofit fontScale="70000"/>
          </a:bodyPr>
          <a:p>
            <a:pPr>
              <a:lnSpc>
                <a:spcPct val="100000"/>
              </a:lnSpc>
            </a:pPr>
            <a:r>
              <a:rPr b="0" lang="fr-FR" sz="3600" spc="-1" strike="noStrike">
                <a:solidFill>
                  <a:srgbClr val="5fcbef"/>
                </a:solidFill>
                <a:latin typeface="Times New Roman, serif"/>
              </a:rPr>
              <a:t>7. « Noomie, la casse-cou », Manon Lorenzon</a:t>
            </a:r>
            <a:br/>
            <a:endParaRPr b="0" lang="en-US" sz="3600" spc="-1" strike="noStrike">
              <a:solidFill>
                <a:srgbClr val="000000"/>
              </a:solidFill>
              <a:latin typeface="Trebuchet MS"/>
            </a:endParaRPr>
          </a:p>
        </p:txBody>
      </p:sp>
      <p:sp>
        <p:nvSpPr>
          <p:cNvPr id="204" name="Espace réservé du contenu 2"/>
          <p:cNvSpPr txBox="1"/>
          <p:nvPr/>
        </p:nvSpPr>
        <p:spPr>
          <a:xfrm>
            <a:off x="677160" y="1260720"/>
            <a:ext cx="8596440" cy="4780440"/>
          </a:xfrm>
          <a:prstGeom prst="rect">
            <a:avLst/>
          </a:prstGeom>
          <a:noFill/>
          <a:ln w="0">
            <a:noFill/>
          </a:ln>
        </p:spPr>
        <p:txBody>
          <a:bodyPr>
            <a:normAutofit fontScale="63000"/>
          </a:bodyPr>
          <a:p>
            <a:pPr>
              <a:lnSpc>
                <a:spcPct val="200000"/>
              </a:lnSpc>
              <a:spcBef>
                <a:spcPts val="1001"/>
              </a:spcBef>
              <a:tabLst>
                <a:tab algn="l" pos="0"/>
              </a:tabLst>
            </a:pPr>
            <a:r>
              <a:rPr b="0" lang="fr-FR" sz="1800" spc="-1" strike="noStrike">
                <a:solidFill>
                  <a:srgbClr val="404040"/>
                </a:solidFill>
                <a:latin typeface="Times New Roman"/>
              </a:rPr>
              <a:t>« Un quotidien amélioré avec les capteurs REDO ! » lisait Keyron sur le panneau d’affichage publicitaire holographique.</a:t>
            </a:r>
            <a:endParaRPr b="0" lang="en-US" sz="1800" spc="-1" strike="noStrike">
              <a:solidFill>
                <a:srgbClr val="404040"/>
              </a:solidFill>
              <a:latin typeface="Trebuchet MS"/>
            </a:endParaRPr>
          </a:p>
          <a:p>
            <a:pPr>
              <a:lnSpc>
                <a:spcPct val="200000"/>
              </a:lnSpc>
              <a:spcBef>
                <a:spcPts val="1001"/>
              </a:spcBef>
              <a:tabLst>
                <a:tab algn="l" pos="0"/>
              </a:tabLst>
            </a:pPr>
            <a:r>
              <a:rPr b="0" lang="fr-FR" sz="1800" spc="-1" strike="noStrike">
                <a:solidFill>
                  <a:srgbClr val="404040"/>
                </a:solidFill>
                <a:latin typeface="Times New Roman"/>
              </a:rPr>
              <a:t>-</a:t>
            </a:r>
            <a:r>
              <a:rPr b="0" lang="fr-FR" sz="1800" spc="-1" strike="noStrike">
                <a:solidFill>
                  <a:srgbClr val="404040"/>
                </a:solidFill>
                <a:highlight>
                  <a:srgbClr val="ffff00"/>
                </a:highlight>
                <a:latin typeface="Times New Roman"/>
              </a:rPr>
              <a:t> « Keyron ! </a:t>
            </a:r>
            <a:r>
              <a:rPr b="0" lang="fr-FR" sz="1800" spc="-1" strike="noStrike">
                <a:solidFill>
                  <a:srgbClr val="404040"/>
                </a:solidFill>
                <a:latin typeface="Times New Roman"/>
              </a:rPr>
              <a:t>»</a:t>
            </a:r>
            <a:endParaRPr b="0" lang="en-US" sz="1800" spc="-1" strike="noStrike">
              <a:solidFill>
                <a:srgbClr val="404040"/>
              </a:solidFill>
              <a:latin typeface="Trebuchet MS"/>
            </a:endParaRPr>
          </a:p>
          <a:p>
            <a:pPr>
              <a:lnSpc>
                <a:spcPct val="200000"/>
              </a:lnSpc>
              <a:spcBef>
                <a:spcPts val="1001"/>
              </a:spcBef>
              <a:tabLst>
                <a:tab algn="l" pos="0"/>
              </a:tabLst>
            </a:pPr>
            <a:r>
              <a:rPr b="0" lang="fr-FR" sz="1800" spc="-1" strike="noStrike">
                <a:solidFill>
                  <a:srgbClr val="404040"/>
                </a:solidFill>
                <a:latin typeface="Times New Roman"/>
              </a:rPr>
              <a:t>L’adolescent, toujours dans ses pensées, n’eut pas le temps de voir celui qui venait de lui hurler dessus avant de manquer de se retrouver au sol, bousculé par son interlocuteur.</a:t>
            </a:r>
            <a:endParaRPr b="0" lang="en-US" sz="1800" spc="-1" strike="noStrike">
              <a:solidFill>
                <a:srgbClr val="404040"/>
              </a:solidFill>
              <a:latin typeface="Trebuchet MS"/>
            </a:endParaRPr>
          </a:p>
          <a:p>
            <a:pPr>
              <a:lnSpc>
                <a:spcPct val="200000"/>
              </a:lnSpc>
              <a:spcBef>
                <a:spcPts val="1001"/>
              </a:spcBef>
              <a:tabLst>
                <a:tab algn="l" pos="0"/>
              </a:tabLst>
            </a:pPr>
            <a:r>
              <a:rPr b="0" lang="fr-FR" sz="1800" spc="-1" strike="noStrike">
                <a:solidFill>
                  <a:srgbClr val="404040"/>
                </a:solidFill>
                <a:latin typeface="Times New Roman"/>
              </a:rPr>
              <a:t>- « Valentin fait gaffe ! lança-t-il d’un ton sec.</a:t>
            </a:r>
            <a:endParaRPr b="0" lang="en-US" sz="1800" spc="-1" strike="noStrike">
              <a:solidFill>
                <a:srgbClr val="404040"/>
              </a:solidFill>
              <a:latin typeface="Trebuchet MS"/>
            </a:endParaRPr>
          </a:p>
          <a:p>
            <a:pPr>
              <a:lnSpc>
                <a:spcPct val="200000"/>
              </a:lnSpc>
              <a:spcBef>
                <a:spcPts val="1001"/>
              </a:spcBef>
              <a:tabLst>
                <a:tab algn="l" pos="0"/>
              </a:tabLst>
            </a:pPr>
            <a:r>
              <a:rPr b="0" lang="fr-FR" sz="1800" spc="-1" strike="noStrike">
                <a:solidFill>
                  <a:srgbClr val="404040"/>
                </a:solidFill>
                <a:latin typeface="Times New Roman"/>
              </a:rPr>
              <a:t>- </a:t>
            </a:r>
            <a:r>
              <a:rPr b="0" lang="fr-FR" sz="1800" spc="-1" strike="noStrike">
                <a:solidFill>
                  <a:srgbClr val="404040"/>
                </a:solidFill>
                <a:highlight>
                  <a:srgbClr val="ffff00"/>
                </a:highlight>
                <a:latin typeface="Times New Roman"/>
              </a:rPr>
              <a:t> Ta sœur est introuvable ! On devait se voir et personne ! Je les ai appelés cent fois, elle et Boby !  </a:t>
            </a:r>
            <a:r>
              <a:rPr b="0" lang="fr-FR" sz="1800" spc="-1" strike="noStrike">
                <a:solidFill>
                  <a:srgbClr val="404040"/>
                </a:solidFill>
                <a:latin typeface="Times New Roman"/>
              </a:rPr>
              <a:t>Valentin reprit son souffle avant de continuer ;</a:t>
            </a:r>
            <a:endParaRPr b="0" lang="en-US" sz="1800" spc="-1" strike="noStrike">
              <a:solidFill>
                <a:srgbClr val="404040"/>
              </a:solidFill>
              <a:latin typeface="Trebuchet MS"/>
            </a:endParaRPr>
          </a:p>
          <a:p>
            <a:pPr>
              <a:lnSpc>
                <a:spcPct val="200000"/>
              </a:lnSpc>
              <a:spcBef>
                <a:spcPts val="1001"/>
              </a:spcBef>
              <a:tabLst>
                <a:tab algn="l" pos="0"/>
              </a:tabLst>
            </a:pPr>
            <a:r>
              <a:rPr b="0" lang="fr-FR" sz="1800" spc="-1" strike="noStrike">
                <a:solidFill>
                  <a:srgbClr val="404040"/>
                </a:solidFill>
                <a:latin typeface="Times New Roman"/>
              </a:rPr>
              <a:t>-  J’ai toqué chez toi et personne ne répond et personne ne l’a vue, et tes parents sont pas ici et… </a:t>
            </a:r>
            <a:endParaRPr b="0" lang="en-US" sz="1800" spc="-1" strike="noStrike">
              <a:solidFill>
                <a:srgbClr val="404040"/>
              </a:solidFill>
              <a:latin typeface="Trebuchet MS"/>
            </a:endParaRPr>
          </a:p>
          <a:p>
            <a:pPr>
              <a:lnSpc>
                <a:spcPct val="200000"/>
              </a:lnSpc>
              <a:spcBef>
                <a:spcPts val="1001"/>
              </a:spcBef>
              <a:tabLst>
                <a:tab algn="l" pos="0"/>
              </a:tabLst>
            </a:pPr>
            <a:r>
              <a:rPr b="0" lang="fr-FR" sz="1800" spc="-1" strike="noStrike">
                <a:solidFill>
                  <a:srgbClr val="404040"/>
                </a:solidFill>
                <a:latin typeface="Times New Roman"/>
              </a:rPr>
              <a:t>-  </a:t>
            </a:r>
            <a:r>
              <a:rPr b="0" lang="fr-FR" sz="1800" spc="-1" strike="noStrike">
                <a:solidFill>
                  <a:srgbClr val="404040"/>
                </a:solidFill>
                <a:highlight>
                  <a:srgbClr val="ffff00"/>
                </a:highlight>
                <a:latin typeface="Times New Roman"/>
              </a:rPr>
              <a:t>Respire Val. Je suis sûr qu’elle n’est pas loin, on va la retrouver. »</a:t>
            </a:r>
            <a:endParaRPr b="0" lang="en-US" sz="1800" spc="-1" strike="noStrike">
              <a:solidFill>
                <a:srgbClr val="404040"/>
              </a:solidFill>
              <a:latin typeface="Trebuchet MS"/>
            </a:endParaRPr>
          </a:p>
          <a:p>
            <a:pPr>
              <a:lnSpc>
                <a:spcPct val="100000"/>
              </a:lnSpc>
              <a:spcBef>
                <a:spcPts val="1001"/>
              </a:spcBef>
              <a:tabLst>
                <a:tab algn="l" pos="0"/>
              </a:tabLst>
            </a:pPr>
            <a:endParaRPr b="0" lang="en-US" sz="1800" spc="-1" strike="noStrike">
              <a:solidFill>
                <a:srgbClr val="404040"/>
              </a:solidFill>
              <a:latin typeface="Trebuchet MS"/>
            </a:endParaRPr>
          </a:p>
        </p:txBody>
      </p:sp>
    </p:spTree>
  </p:cSld>
  <mc:AlternateContent>
    <mc:Choice Requires="p14">
      <p:transition spd="slow" p14:dur="2000"/>
    </mc:Choice>
    <mc:Fallback>
      <p:transition spd="slow"/>
    </mc:Fallback>
  </mc:AlternateContent>
</p:sld>
</file>

<file path=ppt/slides/slide46.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05" name="Titre 1"/>
          <p:cNvSpPr txBox="1"/>
          <p:nvPr/>
        </p:nvSpPr>
        <p:spPr>
          <a:xfrm>
            <a:off x="677160" y="609480"/>
            <a:ext cx="8596440" cy="1320480"/>
          </a:xfrm>
          <a:prstGeom prst="rect">
            <a:avLst/>
          </a:prstGeom>
          <a:noFill/>
          <a:ln w="0">
            <a:noFill/>
          </a:ln>
        </p:spPr>
        <p:txBody>
          <a:bodyPr>
            <a:noAutofit/>
          </a:bodyPr>
          <a:p>
            <a:endParaRPr b="0" lang="en-US" sz="1800" spc="-1" strike="noStrike">
              <a:solidFill>
                <a:srgbClr val="000000"/>
              </a:solidFill>
              <a:latin typeface="Trebuchet MS"/>
            </a:endParaRPr>
          </a:p>
        </p:txBody>
      </p:sp>
      <p:sp>
        <p:nvSpPr>
          <p:cNvPr id="206" name="Espace réservé du contenu 2"/>
          <p:cNvSpPr txBox="1"/>
          <p:nvPr/>
        </p:nvSpPr>
        <p:spPr>
          <a:xfrm>
            <a:off x="677160" y="2160720"/>
            <a:ext cx="8596440" cy="3880440"/>
          </a:xfrm>
          <a:prstGeom prst="rect">
            <a:avLst/>
          </a:prstGeom>
          <a:noFill/>
          <a:ln w="0">
            <a:noFill/>
          </a:ln>
        </p:spPr>
        <p:txBody>
          <a:bodyPr>
            <a:noAutofit/>
          </a:bodyPr>
          <a:p>
            <a:pPr marL="343080" indent="-342720">
              <a:lnSpc>
                <a:spcPct val="100000"/>
              </a:lnSpc>
              <a:spcBef>
                <a:spcPts val="1001"/>
              </a:spcBef>
              <a:buClr>
                <a:srgbClr val="5fcbef"/>
              </a:buClr>
              <a:buSzPct val="80000"/>
              <a:buFont typeface="Wingdings 3" charset="2"/>
              <a:buChar char=""/>
            </a:pPr>
            <a:r>
              <a:rPr b="0" lang="fr-FR" sz="1800" spc="-1" strike="noStrike">
                <a:solidFill>
                  <a:srgbClr val="404040"/>
                </a:solidFill>
                <a:latin typeface="Times New Roman"/>
              </a:rPr>
              <a:t>Et notre héros parcourt toute la ville à la recherche de sa sœur dont les signes vitaux s’affolent.</a:t>
            </a:r>
            <a:endParaRPr b="0" lang="en-US" sz="1800" spc="-1" strike="noStrike">
              <a:solidFill>
                <a:srgbClr val="404040"/>
              </a:solidFill>
              <a:latin typeface="Trebuchet MS"/>
            </a:endParaRPr>
          </a:p>
          <a:p>
            <a:pPr marL="343080" indent="-342720">
              <a:lnSpc>
                <a:spcPct val="100000"/>
              </a:lnSpc>
              <a:spcBef>
                <a:spcPts val="1001"/>
              </a:spcBef>
              <a:buClr>
                <a:srgbClr val="5fcbef"/>
              </a:buClr>
              <a:buSzPct val="80000"/>
              <a:buFont typeface="Wingdings 3" charset="2"/>
              <a:buChar char=""/>
            </a:pPr>
            <a:r>
              <a:rPr b="0" lang="fr-FR" sz="1800" spc="-1" strike="noStrike">
                <a:solidFill>
                  <a:srgbClr val="404040"/>
                </a:solidFill>
                <a:latin typeface="Times New Roman"/>
              </a:rPr>
              <a:t>Pérégrination qui permet à l’auteure de décrire la ville du futur…</a:t>
            </a:r>
            <a:endParaRPr b="0" lang="en-US" sz="1800" spc="-1" strike="noStrike">
              <a:solidFill>
                <a:srgbClr val="404040"/>
              </a:solidFill>
              <a:latin typeface="Trebuchet MS"/>
            </a:endParaRPr>
          </a:p>
          <a:p>
            <a:pPr marL="343080" indent="-342720">
              <a:lnSpc>
                <a:spcPct val="100000"/>
              </a:lnSpc>
              <a:spcBef>
                <a:spcPts val="1001"/>
              </a:spcBef>
              <a:buClr>
                <a:srgbClr val="5fcbef"/>
              </a:buClr>
              <a:buSzPct val="80000"/>
              <a:buFont typeface="Wingdings 3" charset="2"/>
              <a:buChar char=""/>
            </a:pPr>
            <a:r>
              <a:rPr b="0" lang="fr-FR" sz="1800" spc="-1" strike="noStrike">
                <a:solidFill>
                  <a:srgbClr val="404040"/>
                </a:solidFill>
                <a:latin typeface="Times New Roman"/>
              </a:rPr>
              <a:t>Et pour finir, notre pauvre grand frère rentre chez lui et là…</a:t>
            </a:r>
            <a:endParaRPr b="0" lang="en-US" sz="1800" spc="-1" strike="noStrike">
              <a:solidFill>
                <a:srgbClr val="404040"/>
              </a:solidFill>
              <a:latin typeface="Trebuchet MS"/>
            </a:endParaRPr>
          </a:p>
        </p:txBody>
      </p:sp>
    </p:spTree>
  </p:cSld>
  <mc:AlternateContent>
    <mc:Choice Requires="p14">
      <p:transition spd="slow" p14:dur="2000"/>
    </mc:Choice>
    <mc:Fallback>
      <p:transition spd="slow"/>
    </mc:Fallback>
  </mc:AlternateContent>
</p:sld>
</file>

<file path=ppt/slides/slide47.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07" name="Titre 1"/>
          <p:cNvSpPr txBox="1"/>
          <p:nvPr/>
        </p:nvSpPr>
        <p:spPr>
          <a:xfrm>
            <a:off x="677160" y="609480"/>
            <a:ext cx="8596440" cy="1320480"/>
          </a:xfrm>
          <a:prstGeom prst="rect">
            <a:avLst/>
          </a:prstGeom>
          <a:noFill/>
          <a:ln w="0">
            <a:noFill/>
          </a:ln>
        </p:spPr>
        <p:txBody>
          <a:bodyPr>
            <a:noAutofit/>
          </a:bodyPr>
          <a:p>
            <a:pPr>
              <a:lnSpc>
                <a:spcPct val="100000"/>
              </a:lnSpc>
            </a:pPr>
            <a:r>
              <a:rPr b="0" lang="fr-FR" sz="3600" spc="-1" strike="noStrike">
                <a:solidFill>
                  <a:srgbClr val="5fcbef"/>
                </a:solidFill>
                <a:latin typeface="Trebuchet MS"/>
              </a:rPr>
              <a:t>Sa sœur est tranquillement assise, un casque de réalité virtuelle sur la tête…</a:t>
            </a:r>
            <a:endParaRPr b="0" lang="en-US" sz="3600" spc="-1" strike="noStrike">
              <a:solidFill>
                <a:srgbClr val="000000"/>
              </a:solidFill>
              <a:latin typeface="Trebuchet MS"/>
            </a:endParaRPr>
          </a:p>
        </p:txBody>
      </p:sp>
      <p:sp>
        <p:nvSpPr>
          <p:cNvPr id="208" name="Espace réservé du contenu 2"/>
          <p:cNvSpPr txBox="1"/>
          <p:nvPr/>
        </p:nvSpPr>
        <p:spPr>
          <a:xfrm>
            <a:off x="677160" y="2187360"/>
            <a:ext cx="8596440" cy="3880440"/>
          </a:xfrm>
          <a:prstGeom prst="rect">
            <a:avLst/>
          </a:prstGeom>
          <a:noFill/>
          <a:ln w="0">
            <a:noFill/>
          </a:ln>
        </p:spPr>
        <p:txBody>
          <a:bodyPr>
            <a:normAutofit fontScale="35000"/>
          </a:bodyPr>
          <a:p>
            <a:pPr>
              <a:lnSpc>
                <a:spcPct val="200000"/>
              </a:lnSpc>
              <a:spcBef>
                <a:spcPts val="1001"/>
              </a:spcBef>
              <a:tabLst>
                <a:tab algn="l" pos="0"/>
              </a:tabLst>
            </a:pPr>
            <a:r>
              <a:rPr b="0" lang="fr-FR" sz="2000" spc="-1" strike="noStrike">
                <a:solidFill>
                  <a:srgbClr val="404040"/>
                </a:solidFill>
                <a:latin typeface="Times New Roman"/>
              </a:rPr>
              <a:t>Il arriva finalement devant chez lui, déverrouilla la porte le cœur serré et entra. Il réfléchit à ce qu’il allait bien pouvoir dire à ses parents et espérait que sa cadette allait bien où qu’elle soit.</a:t>
            </a:r>
            <a:endParaRPr b="0" lang="en-US" sz="2000" spc="-1" strike="noStrike">
              <a:solidFill>
                <a:srgbClr val="404040"/>
              </a:solidFill>
              <a:latin typeface="Trebuchet MS"/>
            </a:endParaRPr>
          </a:p>
          <a:p>
            <a:pPr>
              <a:lnSpc>
                <a:spcPct val="200000"/>
              </a:lnSpc>
              <a:spcBef>
                <a:spcPts val="1001"/>
              </a:spcBef>
              <a:tabLst>
                <a:tab algn="l" pos="0"/>
              </a:tabLst>
            </a:pPr>
            <a:r>
              <a:rPr b="0" lang="fr-FR" sz="2000" spc="-1" strike="noStrike">
                <a:solidFill>
                  <a:srgbClr val="404040"/>
                </a:solidFill>
                <a:latin typeface="Times New Roman"/>
              </a:rPr>
              <a:t>« Lumière » prononça-t-il tristement avant que les lumières de l’entrée ne s ‘allument. Tout à coup il entendit un bruit sourd venant du salon, il s’y précipita alors et aperçut quelqu’un installé sur le canapé, un casque de réalité virtuelle sur la tête.</a:t>
            </a:r>
            <a:endParaRPr b="0" lang="en-US" sz="2000" spc="-1" strike="noStrike">
              <a:solidFill>
                <a:srgbClr val="404040"/>
              </a:solidFill>
              <a:latin typeface="Trebuchet MS"/>
            </a:endParaRPr>
          </a:p>
          <a:p>
            <a:pPr>
              <a:lnSpc>
                <a:spcPct val="200000"/>
              </a:lnSpc>
              <a:spcBef>
                <a:spcPts val="1001"/>
              </a:spcBef>
              <a:tabLst>
                <a:tab algn="l" pos="0"/>
              </a:tabLst>
            </a:pPr>
            <a:r>
              <a:rPr b="0" lang="fr-FR" sz="2000" spc="-1" strike="noStrike">
                <a:solidFill>
                  <a:srgbClr val="404040"/>
                </a:solidFill>
                <a:latin typeface="Times New Roman"/>
              </a:rPr>
              <a:t>- « Noomie !? » s’exclama le garçon, ne s’attendant absolument pas à la trouver ici.</a:t>
            </a:r>
            <a:endParaRPr b="0" lang="en-US" sz="2000" spc="-1" strike="noStrike">
              <a:solidFill>
                <a:srgbClr val="404040"/>
              </a:solidFill>
              <a:latin typeface="Trebuchet MS"/>
            </a:endParaRPr>
          </a:p>
          <a:p>
            <a:pPr>
              <a:lnSpc>
                <a:spcPct val="200000"/>
              </a:lnSpc>
              <a:spcBef>
                <a:spcPts val="1001"/>
              </a:spcBef>
              <a:tabLst>
                <a:tab algn="l" pos="0"/>
              </a:tabLst>
            </a:pPr>
            <a:r>
              <a:rPr b="0" lang="fr-FR" sz="2000" spc="-1" strike="noStrike">
                <a:solidFill>
                  <a:srgbClr val="404040"/>
                </a:solidFill>
                <a:latin typeface="Times New Roman"/>
              </a:rPr>
              <a:t>L’intéressée retira son casque pour planter ses pupilles dans celles de son frère.</a:t>
            </a:r>
            <a:endParaRPr b="0" lang="en-US" sz="2000" spc="-1" strike="noStrike">
              <a:solidFill>
                <a:srgbClr val="404040"/>
              </a:solidFill>
              <a:latin typeface="Trebuchet MS"/>
            </a:endParaRPr>
          </a:p>
          <a:p>
            <a:pPr>
              <a:lnSpc>
                <a:spcPct val="200000"/>
              </a:lnSpc>
              <a:spcBef>
                <a:spcPts val="1001"/>
              </a:spcBef>
              <a:tabLst>
                <a:tab algn="l" pos="0"/>
              </a:tabLst>
            </a:pPr>
            <a:r>
              <a:rPr b="0" lang="fr-FR" sz="2000" spc="-1" strike="noStrike">
                <a:solidFill>
                  <a:srgbClr val="404040"/>
                </a:solidFill>
                <a:latin typeface="Times New Roman"/>
              </a:rPr>
              <a:t>- « il fait super peur ce jeu ! »</a:t>
            </a:r>
            <a:endParaRPr b="0" lang="en-US" sz="2000" spc="-1" strike="noStrike">
              <a:solidFill>
                <a:srgbClr val="404040"/>
              </a:solidFill>
              <a:latin typeface="Trebuchet MS"/>
            </a:endParaRPr>
          </a:p>
          <a:p>
            <a:pPr>
              <a:lnSpc>
                <a:spcPct val="200000"/>
              </a:lnSpc>
              <a:spcBef>
                <a:spcPts val="1001"/>
              </a:spcBef>
              <a:tabLst>
                <a:tab algn="l" pos="0"/>
              </a:tabLst>
            </a:pPr>
            <a:r>
              <a:rPr b="0" lang="fr-FR" sz="2000" spc="-1" strike="noStrike">
                <a:solidFill>
                  <a:srgbClr val="404040"/>
                </a:solidFill>
                <a:latin typeface="Times New Roman"/>
              </a:rPr>
              <a:t>- Quelle idiote cette Noomie ! » pensa-t-il en poussant un soupir de soulagement.</a:t>
            </a:r>
            <a:endParaRPr b="0" lang="en-US" sz="2000" spc="-1" strike="noStrike">
              <a:solidFill>
                <a:srgbClr val="404040"/>
              </a:solidFill>
              <a:latin typeface="Trebuchet MS"/>
            </a:endParaRPr>
          </a:p>
          <a:p>
            <a:pPr>
              <a:lnSpc>
                <a:spcPct val="100000"/>
              </a:lnSpc>
              <a:spcBef>
                <a:spcPts val="1001"/>
              </a:spcBef>
              <a:tabLst>
                <a:tab algn="l" pos="0"/>
              </a:tabLst>
            </a:pPr>
            <a:endParaRPr b="0" lang="en-US" sz="2000" spc="-1" strike="noStrike">
              <a:solidFill>
                <a:srgbClr val="404040"/>
              </a:solidFill>
              <a:latin typeface="Trebuchet MS"/>
            </a:endParaRPr>
          </a:p>
        </p:txBody>
      </p:sp>
    </p:spTree>
  </p:cSld>
  <mc:AlternateContent>
    <mc:Choice Requires="p14">
      <p:transition spd="slow" p14:dur="2000"/>
    </mc:Choice>
    <mc:Fallback>
      <p:transition spd="slow"/>
    </mc:Fallback>
  </mc:AlternateContent>
</p:sld>
</file>

<file path=ppt/slides/slide48.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09" name="Titre 1"/>
          <p:cNvSpPr txBox="1"/>
          <p:nvPr/>
        </p:nvSpPr>
        <p:spPr>
          <a:xfrm>
            <a:off x="677160" y="609480"/>
            <a:ext cx="8596440" cy="1320480"/>
          </a:xfrm>
          <a:prstGeom prst="rect">
            <a:avLst/>
          </a:prstGeom>
          <a:noFill/>
          <a:ln w="0">
            <a:noFill/>
          </a:ln>
        </p:spPr>
        <p:txBody>
          <a:bodyPr>
            <a:noAutofit/>
          </a:bodyPr>
          <a:p>
            <a:pPr algn="ctr">
              <a:lnSpc>
                <a:spcPct val="100000"/>
              </a:lnSpc>
            </a:pPr>
            <a:r>
              <a:rPr b="0" lang="fr-FR" sz="2800" spc="-1" strike="noStrike">
                <a:solidFill>
                  <a:srgbClr val="5fcbef"/>
                </a:solidFill>
                <a:latin typeface="Trebuchet MS"/>
              </a:rPr>
              <a:t>Et laissons le dernier mot à Baudelaire qui trouve la nouvelle plus efficace que le roman par sa concision et son efficacité</a:t>
            </a:r>
            <a:endParaRPr b="0" lang="en-US" sz="2800" spc="-1" strike="noStrike">
              <a:solidFill>
                <a:srgbClr val="000000"/>
              </a:solidFill>
              <a:latin typeface="Trebuchet MS"/>
            </a:endParaRPr>
          </a:p>
        </p:txBody>
      </p:sp>
      <p:sp>
        <p:nvSpPr>
          <p:cNvPr id="210" name="Espace réservé du contenu 2"/>
          <p:cNvSpPr txBox="1"/>
          <p:nvPr/>
        </p:nvSpPr>
        <p:spPr>
          <a:xfrm>
            <a:off x="677160" y="2160720"/>
            <a:ext cx="8596440" cy="3880440"/>
          </a:xfrm>
          <a:prstGeom prst="rect">
            <a:avLst/>
          </a:prstGeom>
          <a:noFill/>
          <a:ln w="0">
            <a:noFill/>
          </a:ln>
        </p:spPr>
        <p:txBody>
          <a:bodyPr>
            <a:normAutofit/>
          </a:bodyPr>
          <a:p>
            <a:pPr>
              <a:lnSpc>
                <a:spcPct val="100000"/>
              </a:lnSpc>
              <a:spcBef>
                <a:spcPts val="1001"/>
              </a:spcBef>
              <a:tabLst>
                <a:tab algn="l" pos="0"/>
              </a:tabLst>
            </a:pPr>
            <a:r>
              <a:rPr b="0" lang="fr-FR" sz="1800" spc="-1" strike="noStrike">
                <a:solidFill>
                  <a:srgbClr val="404040"/>
                </a:solidFill>
                <a:latin typeface="Trebuchet MS"/>
              </a:rPr>
              <a:t> </a:t>
            </a:r>
            <a:r>
              <a:rPr b="0" lang="fr-FR" sz="1800" spc="-1" strike="noStrike">
                <a:solidFill>
                  <a:srgbClr val="404040"/>
                </a:solidFill>
                <a:latin typeface="Trebuchet MS"/>
              </a:rPr>
              <a:t>« Elle a sur le roman à vastes proportions cet immense avantage que sa brièveté ajoute à l'intensité de l'effet. Cette lecture, qui peut être accomplie tout d'une haleine, laisse dans l'esprit un souvenir bien plus puissant qu'une lecture brisée, interrompue souvent par le tracas des affaires et le soin des intérêts mondains. L'unité d'impression, la totalité d'effet est un avantage immense qui peut donner à ce genre de composition une supériorité tout à fait particulière, à ce point qu'une nouvelle trop courte (c'est sans doute un défaut) vaut encore mieux qu'une nouvelle trop longue. L'artiste, s'il est habile, n'accommodera pas ses pensées aux incidents, combinera les événements les plus propres à amener l'effet voulu. </a:t>
            </a:r>
            <a:r>
              <a:rPr b="1" lang="fr-FR" sz="1800" spc="-1" strike="noStrike">
                <a:solidFill>
                  <a:srgbClr val="404040"/>
                </a:solidFill>
                <a:latin typeface="Trebuchet MS"/>
              </a:rPr>
              <a:t>Si la première phrase n'est pas écrite en vue de préparer cette impression finale, l'oeuvre est manquée dès le début. Dans la composition tout entière il ne doit pas se glisser un seul mot qui ne soit une intention, qui ne tende, directement ou indirectement, à parfaire le dessein prémédité.</a:t>
            </a:r>
            <a:r>
              <a:rPr b="0" lang="fr-FR" sz="1800" spc="-1" strike="noStrike">
                <a:solidFill>
                  <a:srgbClr val="404040"/>
                </a:solidFill>
                <a:latin typeface="Trebuchet MS"/>
              </a:rPr>
              <a:t> » </a:t>
            </a:r>
            <a:r>
              <a:rPr b="0" i="1" lang="fr-FR" sz="1800" spc="-1" strike="noStrike">
                <a:solidFill>
                  <a:srgbClr val="404040"/>
                </a:solidFill>
                <a:latin typeface="Trebuchet MS"/>
              </a:rPr>
              <a:t>Notes nouvelles sur Edgar Poe</a:t>
            </a:r>
            <a:r>
              <a:rPr b="0" lang="fr-FR" sz="1800" spc="-1" strike="noStrike">
                <a:solidFill>
                  <a:srgbClr val="404040"/>
                </a:solidFill>
                <a:latin typeface="Trebuchet MS"/>
              </a:rPr>
              <a:t> (1857)</a:t>
            </a:r>
            <a:endParaRPr b="0" lang="en-US" sz="1800" spc="-1" strike="noStrike">
              <a:solidFill>
                <a:srgbClr val="404040"/>
              </a:solidFill>
              <a:latin typeface="Trebuchet MS"/>
            </a:endParaRPr>
          </a:p>
        </p:txBody>
      </p:sp>
    </p:spTree>
  </p:cSld>
  <mc:AlternateContent>
    <mc:Choice Requires="p14">
      <p:transition spd="slow" p14:dur="2000"/>
    </mc:Choice>
    <mc:Fallback>
      <p:transition spd="slow"/>
    </mc:Fallback>
  </mc:AlternateContent>
</p:sld>
</file>

<file path=ppt/slides/slide5.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23" name="Titre 1"/>
          <p:cNvSpPr txBox="1"/>
          <p:nvPr/>
        </p:nvSpPr>
        <p:spPr>
          <a:xfrm>
            <a:off x="677160" y="609480"/>
            <a:ext cx="8596440" cy="1320480"/>
          </a:xfrm>
          <a:prstGeom prst="rect">
            <a:avLst/>
          </a:prstGeom>
          <a:noFill/>
          <a:ln w="0">
            <a:noFill/>
          </a:ln>
        </p:spPr>
        <p:txBody>
          <a:bodyPr>
            <a:noAutofit/>
          </a:bodyPr>
          <a:p>
            <a:pPr>
              <a:lnSpc>
                <a:spcPct val="100000"/>
              </a:lnSpc>
            </a:pPr>
            <a:r>
              <a:rPr b="1" lang="fr-FR" sz="3600" spc="-1" strike="noStrike">
                <a:solidFill>
                  <a:srgbClr val="5fcbef"/>
                </a:solidFill>
                <a:latin typeface="Verdana"/>
              </a:rPr>
              <a:t>Quelques conseils de rédaction :</a:t>
            </a:r>
            <a:br/>
            <a:endParaRPr b="0" lang="en-US" sz="3600" spc="-1" strike="noStrike">
              <a:solidFill>
                <a:srgbClr val="000000"/>
              </a:solidFill>
              <a:latin typeface="Trebuchet MS"/>
            </a:endParaRPr>
          </a:p>
        </p:txBody>
      </p:sp>
      <p:sp>
        <p:nvSpPr>
          <p:cNvPr id="124" name="Espace réservé du contenu 2"/>
          <p:cNvSpPr txBox="1"/>
          <p:nvPr/>
        </p:nvSpPr>
        <p:spPr>
          <a:xfrm>
            <a:off x="677160" y="1748880"/>
            <a:ext cx="8596440" cy="4292280"/>
          </a:xfrm>
          <a:prstGeom prst="rect">
            <a:avLst/>
          </a:prstGeom>
          <a:noFill/>
          <a:ln w="0">
            <a:noFill/>
          </a:ln>
        </p:spPr>
        <p:txBody>
          <a:bodyPr>
            <a:normAutofit/>
          </a:bodyPr>
          <a:p>
            <a:pPr>
              <a:lnSpc>
                <a:spcPct val="120000"/>
              </a:lnSpc>
              <a:spcBef>
                <a:spcPts val="1001"/>
              </a:spcBef>
              <a:tabLst>
                <a:tab algn="l" pos="0"/>
              </a:tabLst>
            </a:pPr>
            <a:endParaRPr b="0" lang="en-US" sz="1800" spc="-1" strike="noStrike">
              <a:solidFill>
                <a:srgbClr val="404040"/>
              </a:solidFill>
              <a:latin typeface="Trebuchet MS"/>
            </a:endParaRPr>
          </a:p>
          <a:p>
            <a:pPr marL="343080" indent="-342720">
              <a:lnSpc>
                <a:spcPct val="120000"/>
              </a:lnSpc>
              <a:spcBef>
                <a:spcPts val="1001"/>
              </a:spcBef>
              <a:buClr>
                <a:srgbClr val="5fcbef"/>
              </a:buClr>
              <a:buSzPct val="80000"/>
              <a:buFont typeface="Wingdings 3" charset="2"/>
              <a:buChar char=""/>
              <a:tabLst>
                <a:tab algn="l" pos="0"/>
              </a:tabLst>
            </a:pPr>
            <a:r>
              <a:rPr b="0" lang="fr-FR" sz="1800" spc="-1" strike="noStrike">
                <a:solidFill>
                  <a:srgbClr val="404040"/>
                </a:solidFill>
                <a:latin typeface="Trebuchet MS"/>
              </a:rPr>
              <a:t>– </a:t>
            </a:r>
            <a:r>
              <a:rPr b="0" lang="fr-FR" sz="1800" spc="-1" strike="noStrike">
                <a:solidFill>
                  <a:srgbClr val="404040"/>
                </a:solidFill>
                <a:latin typeface="Verdana"/>
              </a:rPr>
              <a:t>Avant d’écrire la première ligne, il faut savoir, comment on dirait à haute voix ce que la nouvelle va raconter.</a:t>
            </a:r>
            <a:endParaRPr b="0" lang="en-US" sz="1800" spc="-1" strike="noStrike">
              <a:solidFill>
                <a:srgbClr val="404040"/>
              </a:solidFill>
              <a:latin typeface="Trebuchet MS"/>
            </a:endParaRPr>
          </a:p>
          <a:p>
            <a:pPr>
              <a:lnSpc>
                <a:spcPct val="100000"/>
              </a:lnSpc>
              <a:spcBef>
                <a:spcPts val="1001"/>
              </a:spcBef>
              <a:tabLst>
                <a:tab algn="l" pos="0"/>
              </a:tabLst>
            </a:pPr>
            <a:endParaRPr b="0" lang="en-US" sz="1800" spc="-1" strike="noStrike">
              <a:solidFill>
                <a:srgbClr val="404040"/>
              </a:solidFill>
              <a:latin typeface="Trebuchet MS"/>
            </a:endParaRPr>
          </a:p>
        </p:txBody>
      </p:sp>
    </p:spTree>
  </p:cSld>
  <mc:AlternateContent>
    <mc:Choice Requires="p14">
      <p:transition spd="slow" p14:dur="2000"/>
    </mc:Choice>
    <mc:Fallback>
      <p:transition spd="slow"/>
    </mc:Fallback>
  </mc:AlternateContent>
</p:sld>
</file>

<file path=ppt/slides/slide6.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25" name="Titre 1"/>
          <p:cNvSpPr txBox="1"/>
          <p:nvPr/>
        </p:nvSpPr>
        <p:spPr>
          <a:xfrm>
            <a:off x="677160" y="609480"/>
            <a:ext cx="8596440" cy="1320480"/>
          </a:xfrm>
          <a:prstGeom prst="rect">
            <a:avLst/>
          </a:prstGeom>
          <a:noFill/>
          <a:ln w="0">
            <a:noFill/>
          </a:ln>
        </p:spPr>
        <p:txBody>
          <a:bodyPr>
            <a:normAutofit fontScale="41000"/>
          </a:bodyPr>
          <a:p>
            <a:pPr>
              <a:lnSpc>
                <a:spcPct val="100000"/>
              </a:lnSpc>
            </a:pPr>
            <a:r>
              <a:rPr b="1" lang="fr-FR" sz="3600" spc="-1" strike="noStrike">
                <a:solidFill>
                  <a:srgbClr val="5fcbef"/>
                </a:solidFill>
                <a:latin typeface="Verdana"/>
              </a:rPr>
              <a:t>Quelques conseils de rédaction : l’importance de la captation, de l’accroche du lecteur</a:t>
            </a:r>
            <a:br/>
            <a:endParaRPr b="0" lang="en-US" sz="3600" spc="-1" strike="noStrike">
              <a:solidFill>
                <a:srgbClr val="000000"/>
              </a:solidFill>
              <a:latin typeface="Trebuchet MS"/>
            </a:endParaRPr>
          </a:p>
        </p:txBody>
      </p:sp>
      <p:sp>
        <p:nvSpPr>
          <p:cNvPr id="126" name="Espace réservé du contenu 2"/>
          <p:cNvSpPr txBox="1"/>
          <p:nvPr/>
        </p:nvSpPr>
        <p:spPr>
          <a:xfrm>
            <a:off x="677160" y="1748880"/>
            <a:ext cx="8596440" cy="4292280"/>
          </a:xfrm>
          <a:prstGeom prst="rect">
            <a:avLst/>
          </a:prstGeom>
          <a:noFill/>
          <a:ln w="0">
            <a:noFill/>
          </a:ln>
        </p:spPr>
        <p:txBody>
          <a:bodyPr>
            <a:normAutofit/>
          </a:bodyPr>
          <a:p>
            <a:pPr>
              <a:lnSpc>
                <a:spcPct val="120000"/>
              </a:lnSpc>
              <a:spcBef>
                <a:spcPts val="1001"/>
              </a:spcBef>
              <a:tabLst>
                <a:tab algn="l" pos="0"/>
              </a:tabLst>
            </a:pPr>
            <a:endParaRPr b="0" lang="en-US" sz="1800" spc="-1" strike="noStrike">
              <a:solidFill>
                <a:srgbClr val="404040"/>
              </a:solidFill>
              <a:latin typeface="Trebuchet MS"/>
            </a:endParaRPr>
          </a:p>
          <a:p>
            <a:pPr>
              <a:lnSpc>
                <a:spcPct val="120000"/>
              </a:lnSpc>
              <a:spcBef>
                <a:spcPts val="1001"/>
              </a:spcBef>
              <a:tabLst>
                <a:tab algn="l" pos="0"/>
              </a:tabLst>
            </a:pPr>
            <a:endParaRPr b="0" lang="en-US" sz="1800" spc="-1" strike="noStrike">
              <a:solidFill>
                <a:srgbClr val="404040"/>
              </a:solidFill>
              <a:latin typeface="Trebuchet MS"/>
            </a:endParaRPr>
          </a:p>
          <a:p>
            <a:pPr marL="343080" indent="-342720">
              <a:lnSpc>
                <a:spcPct val="120000"/>
              </a:lnSpc>
              <a:spcBef>
                <a:spcPts val="1001"/>
              </a:spcBef>
              <a:buClr>
                <a:srgbClr val="5fcbef"/>
              </a:buClr>
              <a:buSzPct val="80000"/>
              <a:buFont typeface="Wingdings 3" charset="2"/>
              <a:buChar char=""/>
              <a:tabLst>
                <a:tab algn="l" pos="0"/>
              </a:tabLst>
            </a:pPr>
            <a:r>
              <a:rPr b="0" lang="fr-FR" sz="1800" spc="-1" strike="noStrike">
                <a:solidFill>
                  <a:srgbClr val="404040"/>
                </a:solidFill>
                <a:latin typeface="Verdana"/>
              </a:rPr>
              <a:t>Une nouvelle débute sur une situation qui peut être banale, heureuse ou malheureuse.</a:t>
            </a:r>
            <a:br/>
            <a:r>
              <a:rPr b="1" lang="fr-FR" sz="1800" spc="-1" strike="noStrike">
                <a:solidFill>
                  <a:srgbClr val="404040"/>
                </a:solidFill>
                <a:latin typeface="Verdana"/>
              </a:rPr>
              <a:t>Mais quelque chose vient bouleverser la vie du personnage principal</a:t>
            </a:r>
            <a:r>
              <a:rPr b="0" lang="fr-FR" sz="1800" spc="-1" strike="noStrike">
                <a:solidFill>
                  <a:srgbClr val="404040"/>
                </a:solidFill>
                <a:latin typeface="Verdana"/>
              </a:rPr>
              <a:t> et perturber ou rompre la situation de départ.</a:t>
            </a:r>
            <a:br/>
            <a:r>
              <a:rPr b="0" lang="fr-FR" sz="1800" spc="-1" strike="noStrike">
                <a:solidFill>
                  <a:srgbClr val="404040"/>
                </a:solidFill>
                <a:latin typeface="Verdana"/>
              </a:rPr>
              <a:t> </a:t>
            </a:r>
            <a:endParaRPr b="0" lang="en-US" sz="1800" spc="-1" strike="noStrike">
              <a:solidFill>
                <a:srgbClr val="404040"/>
              </a:solidFill>
              <a:latin typeface="Trebuchet MS"/>
            </a:endParaRPr>
          </a:p>
        </p:txBody>
      </p:sp>
    </p:spTree>
  </p:cSld>
  <mc:AlternateContent>
    <mc:Choice Requires="p14">
      <p:transition spd="slow" p14:dur="2000"/>
    </mc:Choice>
    <mc:Fallback>
      <p:transition spd="slow"/>
    </mc:Fallback>
  </mc:AlternateContent>
</p:sld>
</file>

<file path=ppt/slides/slide7.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27" name="Titre 1"/>
          <p:cNvSpPr txBox="1"/>
          <p:nvPr/>
        </p:nvSpPr>
        <p:spPr>
          <a:xfrm>
            <a:off x="677160" y="609480"/>
            <a:ext cx="8596440" cy="1320480"/>
          </a:xfrm>
          <a:prstGeom prst="rect">
            <a:avLst/>
          </a:prstGeom>
          <a:noFill/>
          <a:ln w="0">
            <a:noFill/>
          </a:ln>
        </p:spPr>
        <p:txBody>
          <a:bodyPr>
            <a:normAutofit fontScale="61000"/>
          </a:bodyPr>
          <a:p>
            <a:pPr>
              <a:lnSpc>
                <a:spcPct val="100000"/>
              </a:lnSpc>
            </a:pPr>
            <a:r>
              <a:rPr b="1" lang="fr-FR" sz="3600" spc="-1" strike="noStrike">
                <a:solidFill>
                  <a:srgbClr val="5fcbef"/>
                </a:solidFill>
                <a:latin typeface="Verdana"/>
              </a:rPr>
              <a:t>Quelques conseils de rédaction : l’importance de la captation, de l’accroche du lecteur</a:t>
            </a:r>
            <a:endParaRPr b="0" lang="en-US" sz="3600" spc="-1" strike="noStrike">
              <a:solidFill>
                <a:srgbClr val="000000"/>
              </a:solidFill>
              <a:latin typeface="Trebuchet MS"/>
            </a:endParaRPr>
          </a:p>
        </p:txBody>
      </p:sp>
      <p:sp>
        <p:nvSpPr>
          <p:cNvPr id="128" name="Espace réservé du contenu 2"/>
          <p:cNvSpPr txBox="1"/>
          <p:nvPr/>
        </p:nvSpPr>
        <p:spPr>
          <a:xfrm>
            <a:off x="677160" y="1748880"/>
            <a:ext cx="8596440" cy="4292280"/>
          </a:xfrm>
          <a:prstGeom prst="rect">
            <a:avLst/>
          </a:prstGeom>
          <a:noFill/>
          <a:ln w="0">
            <a:noFill/>
          </a:ln>
        </p:spPr>
        <p:txBody>
          <a:bodyPr>
            <a:normAutofit/>
          </a:bodyPr>
          <a:p>
            <a:pPr>
              <a:lnSpc>
                <a:spcPct val="120000"/>
              </a:lnSpc>
              <a:spcBef>
                <a:spcPts val="1001"/>
              </a:spcBef>
              <a:tabLst>
                <a:tab algn="l" pos="0"/>
              </a:tabLst>
            </a:pPr>
            <a:endParaRPr b="0" lang="en-US" sz="1800" spc="-1" strike="noStrike">
              <a:solidFill>
                <a:srgbClr val="404040"/>
              </a:solidFill>
              <a:latin typeface="Trebuchet MS"/>
            </a:endParaRPr>
          </a:p>
          <a:p>
            <a:pPr>
              <a:lnSpc>
                <a:spcPct val="120000"/>
              </a:lnSpc>
              <a:spcBef>
                <a:spcPts val="1001"/>
              </a:spcBef>
              <a:tabLst>
                <a:tab algn="l" pos="0"/>
              </a:tabLst>
            </a:pPr>
            <a:endParaRPr b="0" lang="en-US" sz="1800" spc="-1" strike="noStrike">
              <a:solidFill>
                <a:srgbClr val="404040"/>
              </a:solidFill>
              <a:latin typeface="Trebuchet MS"/>
            </a:endParaRPr>
          </a:p>
          <a:p>
            <a:pPr marL="343080" indent="-342720">
              <a:lnSpc>
                <a:spcPct val="120000"/>
              </a:lnSpc>
              <a:spcBef>
                <a:spcPts val="1001"/>
              </a:spcBef>
              <a:buClr>
                <a:srgbClr val="5fcbef"/>
              </a:buClr>
              <a:buSzPct val="80000"/>
              <a:buFont typeface="Wingdings 3" charset="2"/>
              <a:buChar char=""/>
              <a:tabLst>
                <a:tab algn="l" pos="0"/>
              </a:tabLst>
            </a:pPr>
            <a:r>
              <a:rPr b="0" lang="fr-FR" sz="1800" spc="-1" strike="noStrike">
                <a:solidFill>
                  <a:srgbClr val="404040"/>
                </a:solidFill>
                <a:latin typeface="Verdana"/>
              </a:rPr>
              <a:t>Souvent le personnage principal prend l’initiative et traverse des épreuves qui vont changer sa vie.</a:t>
            </a:r>
            <a:endParaRPr b="0" lang="en-US" sz="1800" spc="-1" strike="noStrike">
              <a:solidFill>
                <a:srgbClr val="404040"/>
              </a:solidFill>
              <a:latin typeface="Trebuchet MS"/>
            </a:endParaRPr>
          </a:p>
          <a:p>
            <a:pPr marL="343080" indent="-342720">
              <a:lnSpc>
                <a:spcPct val="120000"/>
              </a:lnSpc>
              <a:spcBef>
                <a:spcPts val="1001"/>
              </a:spcBef>
              <a:buClr>
                <a:srgbClr val="5fcbef"/>
              </a:buClr>
              <a:buSzPct val="80000"/>
              <a:buFont typeface="Wingdings 3" charset="2"/>
              <a:buChar char=""/>
              <a:tabLst>
                <a:tab algn="l" pos="0"/>
              </a:tabLst>
            </a:pPr>
            <a:r>
              <a:rPr b="0" lang="fr-FR" sz="1800" spc="-1" strike="noStrike">
                <a:solidFill>
                  <a:srgbClr val="404040"/>
                </a:solidFill>
                <a:latin typeface="Verdana"/>
              </a:rPr>
              <a:t>Le caractère du personnage est toujours plus simple que celui d’un personnage de roman. Inutile de le décrire en détail.</a:t>
            </a:r>
            <a:endParaRPr b="0" lang="en-US" sz="1800" spc="-1" strike="noStrike">
              <a:solidFill>
                <a:srgbClr val="404040"/>
              </a:solidFill>
              <a:latin typeface="Trebuchet MS"/>
            </a:endParaRPr>
          </a:p>
          <a:p>
            <a:pPr>
              <a:lnSpc>
                <a:spcPct val="100000"/>
              </a:lnSpc>
              <a:spcBef>
                <a:spcPts val="1001"/>
              </a:spcBef>
              <a:tabLst>
                <a:tab algn="l" pos="0"/>
              </a:tabLst>
            </a:pPr>
            <a:endParaRPr b="0" lang="en-US" sz="1800" spc="-1" strike="noStrike">
              <a:solidFill>
                <a:srgbClr val="404040"/>
              </a:solidFill>
              <a:latin typeface="Trebuchet MS"/>
            </a:endParaRPr>
          </a:p>
        </p:txBody>
      </p:sp>
    </p:spTree>
  </p:cSld>
  <mc:AlternateContent>
    <mc:Choice Requires="p14">
      <p:transition spd="slow" p14:dur="2000"/>
    </mc:Choice>
    <mc:Fallback>
      <p:transition spd="slow"/>
    </mc:Fallback>
  </mc:AlternateContent>
</p:sld>
</file>

<file path=ppt/slides/slide8.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29" name="Titre 1"/>
          <p:cNvSpPr txBox="1"/>
          <p:nvPr/>
        </p:nvSpPr>
        <p:spPr>
          <a:xfrm>
            <a:off x="677160" y="609480"/>
            <a:ext cx="8596440" cy="1320480"/>
          </a:xfrm>
          <a:prstGeom prst="rect">
            <a:avLst/>
          </a:prstGeom>
          <a:noFill/>
          <a:ln w="0">
            <a:noFill/>
          </a:ln>
        </p:spPr>
        <p:txBody>
          <a:bodyPr>
            <a:noAutofit/>
          </a:bodyPr>
          <a:p>
            <a:pPr>
              <a:lnSpc>
                <a:spcPct val="100000"/>
              </a:lnSpc>
            </a:pPr>
            <a:r>
              <a:rPr b="0" lang="fr-FR" sz="3600" spc="-1" strike="noStrike">
                <a:solidFill>
                  <a:srgbClr val="5fcbef"/>
                </a:solidFill>
                <a:latin typeface="Trebuchet MS"/>
              </a:rPr>
              <a:t>Les grandes règles de base</a:t>
            </a:r>
            <a:endParaRPr b="0" lang="en-US" sz="3600" spc="-1" strike="noStrike">
              <a:solidFill>
                <a:srgbClr val="000000"/>
              </a:solidFill>
              <a:latin typeface="Trebuchet MS"/>
            </a:endParaRPr>
          </a:p>
        </p:txBody>
      </p:sp>
      <p:sp>
        <p:nvSpPr>
          <p:cNvPr id="130" name="Espace réservé du contenu 2"/>
          <p:cNvSpPr txBox="1"/>
          <p:nvPr/>
        </p:nvSpPr>
        <p:spPr>
          <a:xfrm>
            <a:off x="677160" y="2160720"/>
            <a:ext cx="8596440" cy="3880440"/>
          </a:xfrm>
          <a:prstGeom prst="rect">
            <a:avLst/>
          </a:prstGeom>
          <a:noFill/>
          <a:ln w="0">
            <a:noFill/>
          </a:ln>
        </p:spPr>
        <p:txBody>
          <a:bodyPr>
            <a:normAutofit/>
          </a:bodyPr>
          <a:p>
            <a:pPr marL="343080" indent="-342720">
              <a:lnSpc>
                <a:spcPct val="120000"/>
              </a:lnSpc>
              <a:spcBef>
                <a:spcPts val="1001"/>
              </a:spcBef>
              <a:buClr>
                <a:srgbClr val="5fcbef"/>
              </a:buClr>
              <a:buSzPct val="80000"/>
              <a:buFont typeface="Wingdings 3" charset="2"/>
              <a:buChar char=""/>
            </a:pPr>
            <a:r>
              <a:rPr b="1" lang="fr-FR" sz="1800" spc="-1" strike="noStrike">
                <a:solidFill>
                  <a:srgbClr val="404040"/>
                </a:solidFill>
                <a:latin typeface="Verdana"/>
              </a:rPr>
              <a:t>Dans une nouvelle, le nombre de personnages est réduit</a:t>
            </a:r>
            <a:r>
              <a:rPr b="0" lang="fr-FR" sz="1800" spc="-1" strike="noStrike">
                <a:solidFill>
                  <a:srgbClr val="404040"/>
                </a:solidFill>
                <a:latin typeface="Verdana"/>
              </a:rPr>
              <a:t> : jamais plus de trois. Un ou deux, c’est encore mieux.</a:t>
            </a:r>
            <a:endParaRPr b="0" lang="en-US" sz="1800" spc="-1" strike="noStrike">
              <a:solidFill>
                <a:srgbClr val="404040"/>
              </a:solidFill>
              <a:latin typeface="Trebuchet MS"/>
            </a:endParaRPr>
          </a:p>
          <a:p>
            <a:pPr>
              <a:lnSpc>
                <a:spcPct val="100000"/>
              </a:lnSpc>
              <a:spcBef>
                <a:spcPts val="1001"/>
              </a:spcBef>
            </a:pPr>
            <a:endParaRPr b="0" lang="en-US" sz="1800" spc="-1" strike="noStrike">
              <a:solidFill>
                <a:srgbClr val="404040"/>
              </a:solidFill>
              <a:latin typeface="Trebuchet MS"/>
            </a:endParaRPr>
          </a:p>
        </p:txBody>
      </p:sp>
    </p:spTree>
  </p:cSld>
  <mc:AlternateContent>
    <mc:Choice Requires="p14">
      <p:transition spd="slow" p14:dur="2000"/>
    </mc:Choice>
    <mc:Fallback>
      <p:transition spd="slow"/>
    </mc:Fallback>
  </mc:AlternateContent>
</p:sld>
</file>

<file path=ppt/slides/slide9.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31" name="Titre 1"/>
          <p:cNvSpPr txBox="1"/>
          <p:nvPr/>
        </p:nvSpPr>
        <p:spPr>
          <a:xfrm>
            <a:off x="677160" y="609480"/>
            <a:ext cx="8596440" cy="1320480"/>
          </a:xfrm>
          <a:prstGeom prst="rect">
            <a:avLst/>
          </a:prstGeom>
          <a:noFill/>
          <a:ln w="0">
            <a:noFill/>
          </a:ln>
        </p:spPr>
        <p:txBody>
          <a:bodyPr>
            <a:noAutofit/>
          </a:bodyPr>
          <a:p>
            <a:pPr>
              <a:lnSpc>
                <a:spcPct val="100000"/>
              </a:lnSpc>
            </a:pPr>
            <a:r>
              <a:rPr b="0" lang="fr-FR" sz="3600" spc="-1" strike="noStrike">
                <a:solidFill>
                  <a:srgbClr val="5fcbef"/>
                </a:solidFill>
                <a:latin typeface="Trebuchet MS"/>
              </a:rPr>
              <a:t>Les grandes règles de base</a:t>
            </a:r>
            <a:endParaRPr b="0" lang="en-US" sz="3600" spc="-1" strike="noStrike">
              <a:solidFill>
                <a:srgbClr val="000000"/>
              </a:solidFill>
              <a:latin typeface="Trebuchet MS"/>
            </a:endParaRPr>
          </a:p>
        </p:txBody>
      </p:sp>
      <p:sp>
        <p:nvSpPr>
          <p:cNvPr id="132" name="Espace réservé du contenu 2"/>
          <p:cNvSpPr txBox="1"/>
          <p:nvPr/>
        </p:nvSpPr>
        <p:spPr>
          <a:xfrm>
            <a:off x="677160" y="2160720"/>
            <a:ext cx="8596440" cy="3880440"/>
          </a:xfrm>
          <a:prstGeom prst="rect">
            <a:avLst/>
          </a:prstGeom>
          <a:noFill/>
          <a:ln w="0">
            <a:noFill/>
          </a:ln>
        </p:spPr>
        <p:txBody>
          <a:bodyPr>
            <a:normAutofit/>
          </a:bodyPr>
          <a:p>
            <a:pPr marL="343080" indent="-342720">
              <a:lnSpc>
                <a:spcPct val="120000"/>
              </a:lnSpc>
              <a:spcBef>
                <a:spcPts val="1001"/>
              </a:spcBef>
              <a:buClr>
                <a:srgbClr val="5fcbef"/>
              </a:buClr>
              <a:buSzPct val="80000"/>
              <a:buFont typeface="Wingdings 3" charset="2"/>
              <a:buChar char=""/>
            </a:pPr>
            <a:r>
              <a:rPr b="1" lang="fr-FR" sz="1800" spc="-1" strike="noStrike">
                <a:solidFill>
                  <a:srgbClr val="404040"/>
                </a:solidFill>
                <a:latin typeface="Verdana"/>
              </a:rPr>
              <a:t>Dans une nouvelle, le nombre de personnages est réduit</a:t>
            </a:r>
            <a:r>
              <a:rPr b="0" lang="fr-FR" sz="1800" spc="-1" strike="noStrike">
                <a:solidFill>
                  <a:srgbClr val="404040"/>
                </a:solidFill>
                <a:latin typeface="Verdana"/>
              </a:rPr>
              <a:t> : jamais plus de trois. Un ou deux, c’est encore mieux.</a:t>
            </a:r>
            <a:endParaRPr b="0" lang="en-US" sz="1800" spc="-1" strike="noStrike">
              <a:solidFill>
                <a:srgbClr val="404040"/>
              </a:solidFill>
              <a:latin typeface="Trebuchet MS"/>
            </a:endParaRPr>
          </a:p>
          <a:p>
            <a:pPr marL="343080" indent="-342720">
              <a:lnSpc>
                <a:spcPct val="120000"/>
              </a:lnSpc>
              <a:spcBef>
                <a:spcPts val="1001"/>
              </a:spcBef>
              <a:buClr>
                <a:srgbClr val="5fcbef"/>
              </a:buClr>
              <a:buSzPct val="80000"/>
              <a:buFont typeface="Wingdings 3" charset="2"/>
              <a:buChar char=""/>
            </a:pPr>
            <a:r>
              <a:rPr b="1" lang="fr-FR" sz="1800" spc="-1" strike="noStrike">
                <a:solidFill>
                  <a:srgbClr val="404040"/>
                </a:solidFill>
                <a:latin typeface="Verdana"/>
              </a:rPr>
              <a:t>La nouvelle doit démarrer fort et finir très fort.</a:t>
            </a:r>
            <a:r>
              <a:rPr b="0" lang="fr-FR" sz="1800" spc="-1" strike="noStrike">
                <a:solidFill>
                  <a:srgbClr val="404040"/>
                </a:solidFill>
                <a:latin typeface="Verdana"/>
              </a:rPr>
              <a:t> Les lecteurs doivent, dès les premières lignes, être captés par le climat général.</a:t>
            </a:r>
            <a:endParaRPr b="0" lang="en-US" sz="1800" spc="-1" strike="noStrike">
              <a:solidFill>
                <a:srgbClr val="404040"/>
              </a:solidFill>
              <a:latin typeface="Trebuchet MS"/>
            </a:endParaRPr>
          </a:p>
          <a:p>
            <a:pPr>
              <a:lnSpc>
                <a:spcPct val="100000"/>
              </a:lnSpc>
              <a:spcBef>
                <a:spcPts val="1001"/>
              </a:spcBef>
            </a:pPr>
            <a:endParaRPr b="0" lang="en-US" sz="1800" spc="-1" strike="noStrike">
              <a:solidFill>
                <a:srgbClr val="404040"/>
              </a:solidFill>
              <a:latin typeface="Trebuchet MS"/>
            </a:endParaRPr>
          </a:p>
        </p:txBody>
      </p:sp>
    </p:spTree>
  </p:cSld>
  <mc:AlternateContent>
    <mc:Choice Requires="p14">
      <p:transition spd="slow" p14:dur="2000"/>
    </mc:Choice>
    <mc:Fallback>
      <p:transition spd="slow"/>
    </mc:Fallback>
  </mc:AlternateContent>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2c3c43"/>
      </a:dk2>
      <a:lt2>
        <a:srgbClr val="ebebeb"/>
      </a:lt2>
      <a:accent1>
        <a:srgbClr val="5fcbef"/>
      </a:accent1>
      <a:accent2>
        <a:srgbClr val="2e83c3"/>
      </a:accent2>
      <a:accent3>
        <a:srgbClr val="42d0a2"/>
      </a:accent3>
      <a:accent4>
        <a:srgbClr val="2e946b"/>
      </a:accent4>
      <a:accent5>
        <a:srgbClr val="42b051"/>
      </a:accent5>
      <a:accent6>
        <a:srgbClr val="96d141"/>
      </a:accent6>
      <a:hlink>
        <a:srgbClr val="3fcde7"/>
      </a:hlink>
      <a:folHlink>
        <a:srgbClr val="a9d3e1"/>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2c3c43"/>
      </a:dk2>
      <a:lt2>
        <a:srgbClr val="ebebeb"/>
      </a:lt2>
      <a:accent1>
        <a:srgbClr val="5fcbef"/>
      </a:accent1>
      <a:accent2>
        <a:srgbClr val="2e83c3"/>
      </a:accent2>
      <a:accent3>
        <a:srgbClr val="42d0a2"/>
      </a:accent3>
      <a:accent4>
        <a:srgbClr val="2e946b"/>
      </a:accent4>
      <a:accent5>
        <a:srgbClr val="42b051"/>
      </a:accent5>
      <a:accent6>
        <a:srgbClr val="96d141"/>
      </a:accent6>
      <a:hlink>
        <a:srgbClr val="3fcde7"/>
      </a:hlink>
      <a:folHlink>
        <a:srgbClr val="a9d3e1"/>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app.xml><?xml version="1.0" encoding="utf-8"?>
<Properties xmlns="http://schemas.openxmlformats.org/officeDocument/2006/extended-properties" xmlns:vt="http://schemas.openxmlformats.org/officeDocument/2006/docPropsVTypes">
  <Template>Facet</Template>
  <TotalTime>351</TotalTime>
  <Application>LibreOffice/7.1.5.2$Windows_X86_64 LibreOffice_project/85f04e9f809797b8199d13c421bd8a2b025d52b5</Application>
  <AppVersion>15.0000</AppVersion>
  <Words>4627</Words>
  <Paragraphs>214</Paragraphs>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2018-11-02T14:04:47Z</dcterms:created>
  <dc:creator>Nathalie</dc:creator>
  <dc:description/>
  <dc:language>fr-FR</dc:language>
  <cp:lastModifiedBy/>
  <dcterms:modified xsi:type="dcterms:W3CDTF">2021-12-16T13:22:55Z</dcterms:modified>
  <cp:revision>27</cp:revision>
  <dc:subject/>
  <dc:title>Comment écrire une nouvelle?</dc:title>
</cp:coreProperties>
</file>

<file path=docProps/custom.xml><?xml version="1.0" encoding="utf-8"?>
<Properties xmlns="http://schemas.openxmlformats.org/officeDocument/2006/custom-properties" xmlns:vt="http://schemas.openxmlformats.org/officeDocument/2006/docPropsVTypes">
  <property fmtid="{D5CDD505-2E9C-101B-9397-08002B2CF9AE}" pid="2" name="PresentationFormat">
    <vt:lpwstr>Grand écran</vt:lpwstr>
  </property>
  <property fmtid="{D5CDD505-2E9C-101B-9397-08002B2CF9AE}" pid="3" name="Slides">
    <vt:i4>55</vt:i4>
  </property>
</Properties>
</file>