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7" r:id="rId4"/>
    <p:sldId id="289" r:id="rId5"/>
    <p:sldId id="278" r:id="rId6"/>
    <p:sldId id="280" r:id="rId7"/>
    <p:sldId id="281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EA5C91-E9B2-4778-8B3E-FEA3CE95CC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DD6BA5B-50E5-4324-BD75-8B4ECCA025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FB63B8-1B11-4BD4-996C-F72162409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90981-843A-44D5-AAC2-580EAEA74C6A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EFCE85-69EA-47A4-9A51-AD7344540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5270D03-FB9A-42D6-A2FB-25EAC2B5B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D853-DC3C-4817-ABAA-9ADAB1E3FA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867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30126B-3B50-4B74-8C65-7B5A6671E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29ECDF3-9112-4386-81FF-2000790B78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44C768-D844-4ECF-B880-F617ED9E6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90981-843A-44D5-AAC2-580EAEA74C6A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DCCF1A-8085-4814-B54E-7BBCC9FCC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0DCEF6-9517-42EE-85F6-B1E220570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D853-DC3C-4817-ABAA-9ADAB1E3FA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601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5874482-7480-4578-B758-D68602EB25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19A926A-1925-4CB5-AE5C-CB4A2C34C8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FCDD981-2EB1-4033-B713-935ECE303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90981-843A-44D5-AAC2-580EAEA74C6A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50575A-42E5-4867-8E59-82E54E570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81AEDC-6907-48E9-B07A-7E93FBDEB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D853-DC3C-4817-ABAA-9ADAB1E3FA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2395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5E7A19-E30B-41F9-BC6D-C6D44C6B6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7E52A24-84D2-49E3-8BC3-72F4D0E57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BD17B1-4DD2-4C05-9AAA-AF846BC53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90981-843A-44D5-AAC2-580EAEA74C6A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05505FF-966A-429D-A01C-FE5088A25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E5C02B3-FAA8-402B-B57C-80FAEA37A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D853-DC3C-4817-ABAA-9ADAB1E3FA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897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C47B0F-992C-4252-B4CE-DC83BCCB1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56F5FC-EEE5-423A-A0BE-B0DDB40D5F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BFF4BF-4154-495D-B26D-F418C2EA4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90981-843A-44D5-AAC2-580EAEA74C6A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941474-4BE8-4857-8408-993EB9CED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A23078-7FAD-4521-8BB0-887F8ED85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D853-DC3C-4817-ABAA-9ADAB1E3FA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2825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1CDB47-4933-4053-A52B-2F4984D80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8819C34-0129-4AAF-83F6-434ED07810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B1A7E1B-8A0F-4225-8584-71EA56A16D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470AB87-6382-431C-B684-18F0BDA0A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90981-843A-44D5-AAC2-580EAEA74C6A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E941DD3-C267-4AC7-9A9B-2538353DB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3001395-979B-45BC-A05E-466DC6675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D853-DC3C-4817-ABAA-9ADAB1E3FA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0051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CF8A86-A21C-4D76-80B6-47DA6DDF3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C09177-39F5-487D-8DF3-97622159AB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C34833-06F0-4496-9C99-CDEA1D4117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11DB809-EF1D-4D9E-A757-42B6EFF19E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1F5C2F-A0AF-45BB-A96E-F765844F7C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6FB8896-C70D-4ECB-9E7D-E5564677B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90981-843A-44D5-AAC2-580EAEA74C6A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97CB4E8-62CD-47D5-B486-9DB12D468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50A0C17-1475-4DCF-BDEC-E907178FA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D853-DC3C-4817-ABAA-9ADAB1E3FA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64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072C20-2A88-404D-8EB5-38B9375C7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49AB2C4-2020-483B-8DDE-EC2942563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90981-843A-44D5-AAC2-580EAEA74C6A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D54A8AE-7066-4656-BBC4-3CB6AE349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E1282A5-B5F5-4E6E-A53B-2E80A9EB6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D853-DC3C-4817-ABAA-9ADAB1E3FA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981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56BC8AC-DA3E-419F-BA3E-1D333114A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90981-843A-44D5-AAC2-580EAEA74C6A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2CFED65-4D5B-4345-84F7-E6839ACB8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5390DD-AB75-4810-B19A-84BAB3068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D853-DC3C-4817-ABAA-9ADAB1E3FA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628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B5E1AF-A2AB-42F5-BA9E-2C99B7143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F721B3-4F3F-4043-9B61-17B1574ABD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0F036A4-1F0B-4E04-9CBC-30F593D14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BA19292-1E01-4856-B060-10F49B5B7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90981-843A-44D5-AAC2-580EAEA74C6A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8D85F9-DB11-410D-840D-C1328CBA1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B36A650-1BA7-495B-B646-C697EA470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D853-DC3C-4817-ABAA-9ADAB1E3FA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559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2F01B3-E80A-494F-81D5-ACB140CEA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E8976C6-8708-4EC9-A635-FB8BB5BBEB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7E06C72-7C3F-43F3-919B-B9870D2A55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9AA0589-62EB-4EB1-8336-F005099FF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90981-843A-44D5-AAC2-580EAEA74C6A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1D12BE-8616-49C3-A7E8-34F3F5071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E2DA722-6A24-4941-970F-4A4C4FF14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D853-DC3C-4817-ABAA-9ADAB1E3FA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378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4F3F33C-D42A-4756-84DC-524829440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444DB48-AB74-42C0-8EB8-B054C960E4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1A9C8-FCF9-45B0-BA80-40BAF31B74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90981-843A-44D5-AAC2-580EAEA74C6A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8CD002-63F7-45E8-9519-65B14C6D4C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F119D1-B3A0-4F55-A401-BFB3EAF16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3D853-DC3C-4817-ABAA-9ADAB1E3FA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2563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F67486-F263-4D13-8D4B-BA2209A158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La lumière dans les arts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76B2C62-DB0E-4624-8BF3-0B9B9FC49E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Turner et les impressionnistes</a:t>
            </a:r>
          </a:p>
        </p:txBody>
      </p:sp>
    </p:spTree>
    <p:extLst>
      <p:ext uri="{BB962C8B-B14F-4D97-AF65-F5344CB8AC3E}">
        <p14:creationId xmlns:p14="http://schemas.microsoft.com/office/powerpoint/2010/main" val="1859380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1060BD7-2A1E-40D1-AB2A-37F34ACB3E5D}"/>
              </a:ext>
            </a:extLst>
          </p:cNvPr>
          <p:cNvSpPr txBox="1"/>
          <p:nvPr/>
        </p:nvSpPr>
        <p:spPr>
          <a:xfrm>
            <a:off x="195310" y="2178761"/>
            <a:ext cx="30184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Lumière et couleur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(1843)</a:t>
            </a:r>
          </a:p>
          <a:p>
            <a:pPr lvl="1"/>
            <a:endParaRPr lang="fr-FR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fr-FR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Vers la fin de sa vie, son style se libère et les formes sont de moins en moins reconnaissables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B52537-9228-4EBA-A4A1-E3345CF3E8E4}"/>
              </a:ext>
            </a:extLst>
          </p:cNvPr>
          <p:cNvSpPr txBox="1"/>
          <p:nvPr/>
        </p:nvSpPr>
        <p:spPr>
          <a:xfrm>
            <a:off x="275209" y="294030"/>
            <a:ext cx="116415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William Turner, le peintre de la lumière – Précurseur de l’impressionnisme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7FE8B4-57BF-46B4-A4AB-D9996DAEC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96" y="1115670"/>
            <a:ext cx="5457825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034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E8074E-E859-47FB-8296-8E3FB68E7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Tempête de neige en mer</a:t>
            </a:r>
            <a:br>
              <a:rPr lang="fr-FR" sz="4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5B2698-8B72-4C28-8EF4-6D2CED488B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78384"/>
            <a:ext cx="5181600" cy="4898579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Turner fait partie des « peintres blancs» car il utilise un fond blanc pour donner à ses tableaux la fraîcheur des couleurs et la luminosité. </a:t>
            </a:r>
          </a:p>
          <a:p>
            <a:r>
              <a:rPr lang="fr-FR" dirty="0"/>
              <a:t>Passage d'une représentation plus réaliste à des œuvres plus lumineuses, à la limite de l'imaginaire. </a:t>
            </a:r>
          </a:p>
          <a:p>
            <a:r>
              <a:rPr lang="fr-FR" dirty="0"/>
              <a:t>Attirance pour la représentation des atmosphères : absence de lignes et de points de fuite, dissolution de la forme dans la couleur.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43C831BA-B152-4316-90B7-370283598CD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464816"/>
            <a:ext cx="5608468" cy="447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925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DFB7BC-21CC-48EF-B3DF-9849AF07D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les impressionnistes entrent en scène : Monet, Manet, Renoir, Degas, </a:t>
            </a:r>
            <a:r>
              <a:rPr lang="fr-FR" sz="44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Pissaro</a:t>
            </a:r>
            <a:r>
              <a:rPr lang="fr-FR" sz="4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  <a:br>
              <a:rPr lang="fr-FR" sz="4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045F77B-757F-4485-B8D7-10268039869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/>
              <a:t>« Le véritable personnage du tableau c’est la lumière. » (Manet)</a:t>
            </a:r>
          </a:p>
          <a:p>
            <a:pPr marL="0" indent="0">
              <a:buNone/>
            </a:pPr>
            <a:r>
              <a:rPr lang="fr-FR" dirty="0"/>
              <a:t>But : recréer les effets de la lumière du jour et ses scintillements.</a:t>
            </a:r>
          </a:p>
          <a:p>
            <a:pPr marL="0" indent="0">
              <a:buNone/>
            </a:pPr>
            <a:r>
              <a:rPr lang="fr-FR" dirty="0"/>
              <a:t>Il ne s’agit pas de peindre les objets mais la lumière que ces derniers nous renvoient d’où l’emploi de couleurs pure par touches divisées, sans contour précis.</a:t>
            </a:r>
          </a:p>
          <a:p>
            <a:pPr marL="0" indent="0">
              <a:buNone/>
            </a:pPr>
            <a:r>
              <a:rPr lang="fr-FR" dirty="0"/>
              <a:t>C’est l’impression visuelle qui fait naître la forme des objets.</a:t>
            </a:r>
          </a:p>
          <a:p>
            <a:pPr marL="0" indent="0">
              <a:buNone/>
            </a:pPr>
            <a:r>
              <a:rPr lang="fr-FR" i="1" dirty="0"/>
              <a:t>Creuse, soleil couchant</a:t>
            </a:r>
          </a:p>
          <a:p>
            <a:endParaRPr lang="fr-FR" dirty="0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8F09D59C-6620-4FEB-AD80-A8E11FDE51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99727" y="1825625"/>
            <a:ext cx="412654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940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1060BD7-2A1E-40D1-AB2A-37F34ACB3E5D}"/>
              </a:ext>
            </a:extLst>
          </p:cNvPr>
          <p:cNvSpPr txBox="1"/>
          <p:nvPr/>
        </p:nvSpPr>
        <p:spPr>
          <a:xfrm>
            <a:off x="195310" y="2178761"/>
            <a:ext cx="20507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sz="2000" b="1" dirty="0"/>
              <a:t>MONET</a:t>
            </a:r>
          </a:p>
          <a:p>
            <a:pPr lvl="1"/>
            <a:r>
              <a:rPr lang="fr-FR" sz="2000" b="1" i="1" dirty="0"/>
              <a:t>Impression, soleil levant</a:t>
            </a:r>
          </a:p>
          <a:p>
            <a:pPr lvl="1"/>
            <a:r>
              <a:rPr lang="fr-FR" sz="2000" b="1" dirty="0"/>
              <a:t>(1872)</a:t>
            </a:r>
          </a:p>
          <a:p>
            <a:pPr lvl="1"/>
            <a:r>
              <a:rPr lang="fr-FR" sz="2000" b="1" dirty="0"/>
              <a:t>d’où le nom</a:t>
            </a:r>
          </a:p>
          <a:p>
            <a:pPr lvl="1"/>
            <a:r>
              <a:rPr lang="fr-FR" sz="2000" b="1" dirty="0"/>
              <a:t>Du courant…</a:t>
            </a:r>
          </a:p>
          <a:p>
            <a:pPr lvl="1"/>
            <a:endParaRPr lang="fr-FR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4470527-8344-43BD-9CD9-3C0848A68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706" y="0"/>
            <a:ext cx="88112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5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85C51D-96A6-438A-9D8B-2DFB51D72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</a:t>
            </a:r>
            <a:r>
              <a:rPr lang="fr-FR" dirty="0"/>
              <a:t> </a:t>
            </a:r>
            <a:r>
              <a:rPr lang="fr-FR" sz="4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meules, milieu du jour et soleil couchant </a:t>
            </a:r>
            <a:r>
              <a:rPr lang="fr-FR" sz="4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(1890-1891) Monet va en peindre plus de 20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DF79BA30-047E-478C-8453-B1961C8B4C6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846555"/>
            <a:ext cx="5181600" cy="4193981"/>
          </a:xfrm>
          <a:prstGeom prst="rect">
            <a:avLst/>
          </a:prstGeom>
        </p:spPr>
      </p:pic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3567A81-42C9-4647-B88D-B8F8047BADC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1846555"/>
            <a:ext cx="5181600" cy="419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827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C8E4B5-8FA5-4C23-BFD4-C053F1B4E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976" y="302981"/>
            <a:ext cx="10515600" cy="1325563"/>
          </a:xfrm>
        </p:spPr>
        <p:txBody>
          <a:bodyPr/>
          <a:lstStyle/>
          <a:p>
            <a:r>
              <a:rPr lang="fr-FR" sz="4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sz="4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</a:t>
            </a:r>
            <a:r>
              <a:rPr lang="fr-FR" sz="4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4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Nymphéas </a:t>
            </a:r>
            <a:r>
              <a:rPr lang="fr-FR" sz="4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(environ 250 toiles…)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572F109-A343-48F1-98E2-831C1063982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65625" y="1825625"/>
            <a:ext cx="4526749" cy="4351338"/>
          </a:xfrm>
          <a:prstGeom prst="rect">
            <a:avLst/>
          </a:prstGeom>
        </p:spPr>
      </p:pic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18FED02B-5F8F-4C17-B6C8-3D4D619FE4C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28680" y="1825625"/>
            <a:ext cx="446863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2093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</Words>
  <Application>Microsoft Office PowerPoint</Application>
  <PresentationFormat>Grand écran</PresentationFormat>
  <Paragraphs>24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La lumière dans les arts</vt:lpstr>
      <vt:lpstr>Présentation PowerPoint</vt:lpstr>
      <vt:lpstr>Tempête de neige en mer </vt:lpstr>
      <vt:lpstr>Et les impressionnistes entrent en scène : Monet, Manet, Renoir, Degas, Pissaro, etc. </vt:lpstr>
      <vt:lpstr>Présentation PowerPoint</vt:lpstr>
      <vt:lpstr>Les meules, milieu du jour et soleil couchant (1890-1891) Monet va en peindre plus de 20</vt:lpstr>
      <vt:lpstr>Et Les Nymphéas (environ 250 toiles…)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lumière dans les arts</dc:title>
  <dc:creator>Kounovsky Nathalie</dc:creator>
  <cp:lastModifiedBy>Kounovsky Nathalie</cp:lastModifiedBy>
  <cp:revision>3</cp:revision>
  <dcterms:created xsi:type="dcterms:W3CDTF">2021-12-08T14:55:20Z</dcterms:created>
  <dcterms:modified xsi:type="dcterms:W3CDTF">2021-12-08T15:02:51Z</dcterms:modified>
</cp:coreProperties>
</file>