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1" r:id="rId3"/>
    <p:sldId id="309" r:id="rId4"/>
    <p:sldId id="310" r:id="rId5"/>
    <p:sldId id="311" r:id="rId6"/>
    <p:sldId id="268" r:id="rId7"/>
    <p:sldId id="306" r:id="rId8"/>
    <p:sldId id="272" r:id="rId9"/>
    <p:sldId id="273" r:id="rId10"/>
    <p:sldId id="307" r:id="rId11"/>
    <p:sldId id="274" r:id="rId1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14E29A2-CC9F-4FBC-AA8B-63AF0E3493C4}"/>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14B9E2BB-B892-40B8-8159-21D9A871FDE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945BAB0A-D8DB-4ED2-A5C2-AF9C19D9029A}"/>
              </a:ext>
            </a:extLst>
          </p:cNvPr>
          <p:cNvSpPr>
            <a:spLocks noGrp="1"/>
          </p:cNvSpPr>
          <p:nvPr>
            <p:ph type="dt" sz="half" idx="10"/>
          </p:nvPr>
        </p:nvSpPr>
        <p:spPr/>
        <p:txBody>
          <a:bodyPr/>
          <a:lstStyle/>
          <a:p>
            <a:fld id="{C66BDC53-CAA8-4FF3-9FF7-A421E54B8B34}" type="datetimeFigureOut">
              <a:rPr lang="fr-FR" smtClean="0"/>
              <a:t>08/12/2021</a:t>
            </a:fld>
            <a:endParaRPr lang="fr-FR"/>
          </a:p>
        </p:txBody>
      </p:sp>
      <p:sp>
        <p:nvSpPr>
          <p:cNvPr id="5" name="Espace réservé du pied de page 4">
            <a:extLst>
              <a:ext uri="{FF2B5EF4-FFF2-40B4-BE49-F238E27FC236}">
                <a16:creationId xmlns:a16="http://schemas.microsoft.com/office/drawing/2014/main" id="{ABA89F8E-ACCC-42FF-9E8A-37E81CD696F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11C16F7-3288-41C7-BD86-AD9F4062E7BD}"/>
              </a:ext>
            </a:extLst>
          </p:cNvPr>
          <p:cNvSpPr>
            <a:spLocks noGrp="1"/>
          </p:cNvSpPr>
          <p:nvPr>
            <p:ph type="sldNum" sz="quarter" idx="12"/>
          </p:nvPr>
        </p:nvSpPr>
        <p:spPr/>
        <p:txBody>
          <a:bodyPr/>
          <a:lstStyle/>
          <a:p>
            <a:fld id="{3ECFD7EC-F3FB-4BA8-87F0-268F46E09316}" type="slidenum">
              <a:rPr lang="fr-FR" smtClean="0"/>
              <a:t>‹N°›</a:t>
            </a:fld>
            <a:endParaRPr lang="fr-FR"/>
          </a:p>
        </p:txBody>
      </p:sp>
    </p:spTree>
    <p:extLst>
      <p:ext uri="{BB962C8B-B14F-4D97-AF65-F5344CB8AC3E}">
        <p14:creationId xmlns:p14="http://schemas.microsoft.com/office/powerpoint/2010/main" val="3330380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2DC618A-B741-484F-9CC2-F0019995E311}"/>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64630E75-9357-4A53-A36D-83DD5A7ED7C4}"/>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2743773-A942-442B-8C76-70F3215BF68B}"/>
              </a:ext>
            </a:extLst>
          </p:cNvPr>
          <p:cNvSpPr>
            <a:spLocks noGrp="1"/>
          </p:cNvSpPr>
          <p:nvPr>
            <p:ph type="dt" sz="half" idx="10"/>
          </p:nvPr>
        </p:nvSpPr>
        <p:spPr/>
        <p:txBody>
          <a:bodyPr/>
          <a:lstStyle/>
          <a:p>
            <a:fld id="{C66BDC53-CAA8-4FF3-9FF7-A421E54B8B34}" type="datetimeFigureOut">
              <a:rPr lang="fr-FR" smtClean="0"/>
              <a:t>08/12/2021</a:t>
            </a:fld>
            <a:endParaRPr lang="fr-FR"/>
          </a:p>
        </p:txBody>
      </p:sp>
      <p:sp>
        <p:nvSpPr>
          <p:cNvPr id="5" name="Espace réservé du pied de page 4">
            <a:extLst>
              <a:ext uri="{FF2B5EF4-FFF2-40B4-BE49-F238E27FC236}">
                <a16:creationId xmlns:a16="http://schemas.microsoft.com/office/drawing/2014/main" id="{F67A6DC3-DBF3-4D3B-BE90-FAA5AA3C42A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4472441-2EE5-4965-AE5F-962CA830A09D}"/>
              </a:ext>
            </a:extLst>
          </p:cNvPr>
          <p:cNvSpPr>
            <a:spLocks noGrp="1"/>
          </p:cNvSpPr>
          <p:nvPr>
            <p:ph type="sldNum" sz="quarter" idx="12"/>
          </p:nvPr>
        </p:nvSpPr>
        <p:spPr/>
        <p:txBody>
          <a:bodyPr/>
          <a:lstStyle/>
          <a:p>
            <a:fld id="{3ECFD7EC-F3FB-4BA8-87F0-268F46E09316}" type="slidenum">
              <a:rPr lang="fr-FR" smtClean="0"/>
              <a:t>‹N°›</a:t>
            </a:fld>
            <a:endParaRPr lang="fr-FR"/>
          </a:p>
        </p:txBody>
      </p:sp>
    </p:spTree>
    <p:extLst>
      <p:ext uri="{BB962C8B-B14F-4D97-AF65-F5344CB8AC3E}">
        <p14:creationId xmlns:p14="http://schemas.microsoft.com/office/powerpoint/2010/main" val="737888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E588E61D-965D-40AE-9D92-A2A6F5C7FD34}"/>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6C044B69-3D07-4A98-B087-B0A574241A43}"/>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72507FA-EA03-4256-A418-973F6FC7D64C}"/>
              </a:ext>
            </a:extLst>
          </p:cNvPr>
          <p:cNvSpPr>
            <a:spLocks noGrp="1"/>
          </p:cNvSpPr>
          <p:nvPr>
            <p:ph type="dt" sz="half" idx="10"/>
          </p:nvPr>
        </p:nvSpPr>
        <p:spPr/>
        <p:txBody>
          <a:bodyPr/>
          <a:lstStyle/>
          <a:p>
            <a:fld id="{C66BDC53-CAA8-4FF3-9FF7-A421E54B8B34}" type="datetimeFigureOut">
              <a:rPr lang="fr-FR" smtClean="0"/>
              <a:t>08/12/2021</a:t>
            </a:fld>
            <a:endParaRPr lang="fr-FR"/>
          </a:p>
        </p:txBody>
      </p:sp>
      <p:sp>
        <p:nvSpPr>
          <p:cNvPr id="5" name="Espace réservé du pied de page 4">
            <a:extLst>
              <a:ext uri="{FF2B5EF4-FFF2-40B4-BE49-F238E27FC236}">
                <a16:creationId xmlns:a16="http://schemas.microsoft.com/office/drawing/2014/main" id="{4AF8A42B-3CF7-4DE6-900B-3CC5843EF915}"/>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E4B6888-7CEC-44A6-AE0A-3355C76869B4}"/>
              </a:ext>
            </a:extLst>
          </p:cNvPr>
          <p:cNvSpPr>
            <a:spLocks noGrp="1"/>
          </p:cNvSpPr>
          <p:nvPr>
            <p:ph type="sldNum" sz="quarter" idx="12"/>
          </p:nvPr>
        </p:nvSpPr>
        <p:spPr/>
        <p:txBody>
          <a:bodyPr/>
          <a:lstStyle/>
          <a:p>
            <a:fld id="{3ECFD7EC-F3FB-4BA8-87F0-268F46E09316}" type="slidenum">
              <a:rPr lang="fr-FR" smtClean="0"/>
              <a:t>‹N°›</a:t>
            </a:fld>
            <a:endParaRPr lang="fr-FR"/>
          </a:p>
        </p:txBody>
      </p:sp>
    </p:spTree>
    <p:extLst>
      <p:ext uri="{BB962C8B-B14F-4D97-AF65-F5344CB8AC3E}">
        <p14:creationId xmlns:p14="http://schemas.microsoft.com/office/powerpoint/2010/main" val="12730907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E63AAF0-A6E4-4E4E-AB2E-E0973350A42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FF198A59-80E1-428F-A7B8-6738F41E5258}"/>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8C979E1-28C0-481D-8546-8DF1F5CEB144}"/>
              </a:ext>
            </a:extLst>
          </p:cNvPr>
          <p:cNvSpPr>
            <a:spLocks noGrp="1"/>
          </p:cNvSpPr>
          <p:nvPr>
            <p:ph type="dt" sz="half" idx="10"/>
          </p:nvPr>
        </p:nvSpPr>
        <p:spPr/>
        <p:txBody>
          <a:bodyPr/>
          <a:lstStyle/>
          <a:p>
            <a:fld id="{C66BDC53-CAA8-4FF3-9FF7-A421E54B8B34}" type="datetimeFigureOut">
              <a:rPr lang="fr-FR" smtClean="0"/>
              <a:t>08/12/2021</a:t>
            </a:fld>
            <a:endParaRPr lang="fr-FR"/>
          </a:p>
        </p:txBody>
      </p:sp>
      <p:sp>
        <p:nvSpPr>
          <p:cNvPr id="5" name="Espace réservé du pied de page 4">
            <a:extLst>
              <a:ext uri="{FF2B5EF4-FFF2-40B4-BE49-F238E27FC236}">
                <a16:creationId xmlns:a16="http://schemas.microsoft.com/office/drawing/2014/main" id="{83D2B821-3479-4B74-B56B-B4A4DF66E58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19DCEE9-4985-46A1-93CA-933469388A10}"/>
              </a:ext>
            </a:extLst>
          </p:cNvPr>
          <p:cNvSpPr>
            <a:spLocks noGrp="1"/>
          </p:cNvSpPr>
          <p:nvPr>
            <p:ph type="sldNum" sz="quarter" idx="12"/>
          </p:nvPr>
        </p:nvSpPr>
        <p:spPr/>
        <p:txBody>
          <a:bodyPr/>
          <a:lstStyle/>
          <a:p>
            <a:fld id="{3ECFD7EC-F3FB-4BA8-87F0-268F46E09316}" type="slidenum">
              <a:rPr lang="fr-FR" smtClean="0"/>
              <a:t>‹N°›</a:t>
            </a:fld>
            <a:endParaRPr lang="fr-FR"/>
          </a:p>
        </p:txBody>
      </p:sp>
    </p:spTree>
    <p:extLst>
      <p:ext uri="{BB962C8B-B14F-4D97-AF65-F5344CB8AC3E}">
        <p14:creationId xmlns:p14="http://schemas.microsoft.com/office/powerpoint/2010/main" val="113855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DF647A-6F1B-47E8-AFB1-D56AD3D1639A}"/>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3A39B3ED-2B52-4B44-AB2B-43143409D7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CA325F05-425A-4C94-A8E2-1C1315C416F9}"/>
              </a:ext>
            </a:extLst>
          </p:cNvPr>
          <p:cNvSpPr>
            <a:spLocks noGrp="1"/>
          </p:cNvSpPr>
          <p:nvPr>
            <p:ph type="dt" sz="half" idx="10"/>
          </p:nvPr>
        </p:nvSpPr>
        <p:spPr/>
        <p:txBody>
          <a:bodyPr/>
          <a:lstStyle/>
          <a:p>
            <a:fld id="{C66BDC53-CAA8-4FF3-9FF7-A421E54B8B34}" type="datetimeFigureOut">
              <a:rPr lang="fr-FR" smtClean="0"/>
              <a:t>08/12/2021</a:t>
            </a:fld>
            <a:endParaRPr lang="fr-FR"/>
          </a:p>
        </p:txBody>
      </p:sp>
      <p:sp>
        <p:nvSpPr>
          <p:cNvPr id="5" name="Espace réservé du pied de page 4">
            <a:extLst>
              <a:ext uri="{FF2B5EF4-FFF2-40B4-BE49-F238E27FC236}">
                <a16:creationId xmlns:a16="http://schemas.microsoft.com/office/drawing/2014/main" id="{960B0CDC-13F4-46CE-8408-BCEB9DEE385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20D4C2C-8499-4FD1-8689-C90302B09B6D}"/>
              </a:ext>
            </a:extLst>
          </p:cNvPr>
          <p:cNvSpPr>
            <a:spLocks noGrp="1"/>
          </p:cNvSpPr>
          <p:nvPr>
            <p:ph type="sldNum" sz="quarter" idx="12"/>
          </p:nvPr>
        </p:nvSpPr>
        <p:spPr/>
        <p:txBody>
          <a:bodyPr/>
          <a:lstStyle/>
          <a:p>
            <a:fld id="{3ECFD7EC-F3FB-4BA8-87F0-268F46E09316}" type="slidenum">
              <a:rPr lang="fr-FR" smtClean="0"/>
              <a:t>‹N°›</a:t>
            </a:fld>
            <a:endParaRPr lang="fr-FR"/>
          </a:p>
        </p:txBody>
      </p:sp>
    </p:spTree>
    <p:extLst>
      <p:ext uri="{BB962C8B-B14F-4D97-AF65-F5344CB8AC3E}">
        <p14:creationId xmlns:p14="http://schemas.microsoft.com/office/powerpoint/2010/main" val="3777066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800AAE-82E5-47CB-B556-1441A81973EB}"/>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DB76799C-DBEF-4F08-AC09-51C608E5FD66}"/>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914E4C74-3E12-4CA6-BF8A-06FA676C8F1A}"/>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461C2C8C-4E1A-4E05-BF9C-97BB2F697BFD}"/>
              </a:ext>
            </a:extLst>
          </p:cNvPr>
          <p:cNvSpPr>
            <a:spLocks noGrp="1"/>
          </p:cNvSpPr>
          <p:nvPr>
            <p:ph type="dt" sz="half" idx="10"/>
          </p:nvPr>
        </p:nvSpPr>
        <p:spPr/>
        <p:txBody>
          <a:bodyPr/>
          <a:lstStyle/>
          <a:p>
            <a:fld id="{C66BDC53-CAA8-4FF3-9FF7-A421E54B8B34}" type="datetimeFigureOut">
              <a:rPr lang="fr-FR" smtClean="0"/>
              <a:t>08/12/2021</a:t>
            </a:fld>
            <a:endParaRPr lang="fr-FR"/>
          </a:p>
        </p:txBody>
      </p:sp>
      <p:sp>
        <p:nvSpPr>
          <p:cNvPr id="6" name="Espace réservé du pied de page 5">
            <a:extLst>
              <a:ext uri="{FF2B5EF4-FFF2-40B4-BE49-F238E27FC236}">
                <a16:creationId xmlns:a16="http://schemas.microsoft.com/office/drawing/2014/main" id="{1FB4FC6C-E6EB-4945-9DB9-826A98837B40}"/>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6AB3A842-81E9-4596-A6BE-27743F997A57}"/>
              </a:ext>
            </a:extLst>
          </p:cNvPr>
          <p:cNvSpPr>
            <a:spLocks noGrp="1"/>
          </p:cNvSpPr>
          <p:nvPr>
            <p:ph type="sldNum" sz="quarter" idx="12"/>
          </p:nvPr>
        </p:nvSpPr>
        <p:spPr/>
        <p:txBody>
          <a:bodyPr/>
          <a:lstStyle/>
          <a:p>
            <a:fld id="{3ECFD7EC-F3FB-4BA8-87F0-268F46E09316}" type="slidenum">
              <a:rPr lang="fr-FR" smtClean="0"/>
              <a:t>‹N°›</a:t>
            </a:fld>
            <a:endParaRPr lang="fr-FR"/>
          </a:p>
        </p:txBody>
      </p:sp>
    </p:spTree>
    <p:extLst>
      <p:ext uri="{BB962C8B-B14F-4D97-AF65-F5344CB8AC3E}">
        <p14:creationId xmlns:p14="http://schemas.microsoft.com/office/powerpoint/2010/main" val="590470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3B0939E-4FBA-44BA-9E6C-CF2E41E5A28D}"/>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03965979-48D0-4A8E-9464-8872EFF963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8EB835F9-E02D-422A-9EC1-A4016819DE2D}"/>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FAADD5CC-394D-45B7-A97A-F0E8B487EB5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58100ACB-8FA0-4856-8B2C-18D0DF5D5796}"/>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4C5E86BA-1B58-4590-B923-B0108F74CDB0}"/>
              </a:ext>
            </a:extLst>
          </p:cNvPr>
          <p:cNvSpPr>
            <a:spLocks noGrp="1"/>
          </p:cNvSpPr>
          <p:nvPr>
            <p:ph type="dt" sz="half" idx="10"/>
          </p:nvPr>
        </p:nvSpPr>
        <p:spPr/>
        <p:txBody>
          <a:bodyPr/>
          <a:lstStyle/>
          <a:p>
            <a:fld id="{C66BDC53-CAA8-4FF3-9FF7-A421E54B8B34}" type="datetimeFigureOut">
              <a:rPr lang="fr-FR" smtClean="0"/>
              <a:t>08/12/2021</a:t>
            </a:fld>
            <a:endParaRPr lang="fr-FR"/>
          </a:p>
        </p:txBody>
      </p:sp>
      <p:sp>
        <p:nvSpPr>
          <p:cNvPr id="8" name="Espace réservé du pied de page 7">
            <a:extLst>
              <a:ext uri="{FF2B5EF4-FFF2-40B4-BE49-F238E27FC236}">
                <a16:creationId xmlns:a16="http://schemas.microsoft.com/office/drawing/2014/main" id="{E77D40A6-302A-4326-82B1-CDB850947DE9}"/>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C50EED0B-9A64-4EA8-8FD7-5E309D322F61}"/>
              </a:ext>
            </a:extLst>
          </p:cNvPr>
          <p:cNvSpPr>
            <a:spLocks noGrp="1"/>
          </p:cNvSpPr>
          <p:nvPr>
            <p:ph type="sldNum" sz="quarter" idx="12"/>
          </p:nvPr>
        </p:nvSpPr>
        <p:spPr/>
        <p:txBody>
          <a:bodyPr/>
          <a:lstStyle/>
          <a:p>
            <a:fld id="{3ECFD7EC-F3FB-4BA8-87F0-268F46E09316}" type="slidenum">
              <a:rPr lang="fr-FR" smtClean="0"/>
              <a:t>‹N°›</a:t>
            </a:fld>
            <a:endParaRPr lang="fr-FR"/>
          </a:p>
        </p:txBody>
      </p:sp>
    </p:spTree>
    <p:extLst>
      <p:ext uri="{BB962C8B-B14F-4D97-AF65-F5344CB8AC3E}">
        <p14:creationId xmlns:p14="http://schemas.microsoft.com/office/powerpoint/2010/main" val="1534517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FD290C-A160-40D9-B029-9D204484FAE1}"/>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CFD25F05-448A-4643-BD5F-4D92CBF9CA82}"/>
              </a:ext>
            </a:extLst>
          </p:cNvPr>
          <p:cNvSpPr>
            <a:spLocks noGrp="1"/>
          </p:cNvSpPr>
          <p:nvPr>
            <p:ph type="dt" sz="half" idx="10"/>
          </p:nvPr>
        </p:nvSpPr>
        <p:spPr/>
        <p:txBody>
          <a:bodyPr/>
          <a:lstStyle/>
          <a:p>
            <a:fld id="{C66BDC53-CAA8-4FF3-9FF7-A421E54B8B34}" type="datetimeFigureOut">
              <a:rPr lang="fr-FR" smtClean="0"/>
              <a:t>08/12/2021</a:t>
            </a:fld>
            <a:endParaRPr lang="fr-FR"/>
          </a:p>
        </p:txBody>
      </p:sp>
      <p:sp>
        <p:nvSpPr>
          <p:cNvPr id="4" name="Espace réservé du pied de page 3">
            <a:extLst>
              <a:ext uri="{FF2B5EF4-FFF2-40B4-BE49-F238E27FC236}">
                <a16:creationId xmlns:a16="http://schemas.microsoft.com/office/drawing/2014/main" id="{59BB0D72-BBDF-4B60-8F7C-357694366C58}"/>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D1926939-F580-41F3-973B-61C31F67C05C}"/>
              </a:ext>
            </a:extLst>
          </p:cNvPr>
          <p:cNvSpPr>
            <a:spLocks noGrp="1"/>
          </p:cNvSpPr>
          <p:nvPr>
            <p:ph type="sldNum" sz="quarter" idx="12"/>
          </p:nvPr>
        </p:nvSpPr>
        <p:spPr/>
        <p:txBody>
          <a:bodyPr/>
          <a:lstStyle/>
          <a:p>
            <a:fld id="{3ECFD7EC-F3FB-4BA8-87F0-268F46E09316}" type="slidenum">
              <a:rPr lang="fr-FR" smtClean="0"/>
              <a:t>‹N°›</a:t>
            </a:fld>
            <a:endParaRPr lang="fr-FR"/>
          </a:p>
        </p:txBody>
      </p:sp>
    </p:spTree>
    <p:extLst>
      <p:ext uri="{BB962C8B-B14F-4D97-AF65-F5344CB8AC3E}">
        <p14:creationId xmlns:p14="http://schemas.microsoft.com/office/powerpoint/2010/main" val="1865958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B8741DED-4E56-400D-8E77-58CE0F723A85}"/>
              </a:ext>
            </a:extLst>
          </p:cNvPr>
          <p:cNvSpPr>
            <a:spLocks noGrp="1"/>
          </p:cNvSpPr>
          <p:nvPr>
            <p:ph type="dt" sz="half" idx="10"/>
          </p:nvPr>
        </p:nvSpPr>
        <p:spPr/>
        <p:txBody>
          <a:bodyPr/>
          <a:lstStyle/>
          <a:p>
            <a:fld id="{C66BDC53-CAA8-4FF3-9FF7-A421E54B8B34}" type="datetimeFigureOut">
              <a:rPr lang="fr-FR" smtClean="0"/>
              <a:t>08/12/2021</a:t>
            </a:fld>
            <a:endParaRPr lang="fr-FR"/>
          </a:p>
        </p:txBody>
      </p:sp>
      <p:sp>
        <p:nvSpPr>
          <p:cNvPr id="3" name="Espace réservé du pied de page 2">
            <a:extLst>
              <a:ext uri="{FF2B5EF4-FFF2-40B4-BE49-F238E27FC236}">
                <a16:creationId xmlns:a16="http://schemas.microsoft.com/office/drawing/2014/main" id="{69D94430-A620-476C-85E1-3863B561A575}"/>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04E7C3BB-F48A-4D01-A3EE-BEF560DFC910}"/>
              </a:ext>
            </a:extLst>
          </p:cNvPr>
          <p:cNvSpPr>
            <a:spLocks noGrp="1"/>
          </p:cNvSpPr>
          <p:nvPr>
            <p:ph type="sldNum" sz="quarter" idx="12"/>
          </p:nvPr>
        </p:nvSpPr>
        <p:spPr/>
        <p:txBody>
          <a:bodyPr/>
          <a:lstStyle/>
          <a:p>
            <a:fld id="{3ECFD7EC-F3FB-4BA8-87F0-268F46E09316}" type="slidenum">
              <a:rPr lang="fr-FR" smtClean="0"/>
              <a:t>‹N°›</a:t>
            </a:fld>
            <a:endParaRPr lang="fr-FR"/>
          </a:p>
        </p:txBody>
      </p:sp>
    </p:spTree>
    <p:extLst>
      <p:ext uri="{BB962C8B-B14F-4D97-AF65-F5344CB8AC3E}">
        <p14:creationId xmlns:p14="http://schemas.microsoft.com/office/powerpoint/2010/main" val="2092012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2CE2E9A-09A8-491B-A149-2AB872BD0416}"/>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D37BA7A-0588-4633-A2DE-5F6FA459FD8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EFE83D51-476F-4878-8DBB-40080C5A8A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84958C52-5D7C-4C29-A718-3F6C4299FF56}"/>
              </a:ext>
            </a:extLst>
          </p:cNvPr>
          <p:cNvSpPr>
            <a:spLocks noGrp="1"/>
          </p:cNvSpPr>
          <p:nvPr>
            <p:ph type="dt" sz="half" idx="10"/>
          </p:nvPr>
        </p:nvSpPr>
        <p:spPr/>
        <p:txBody>
          <a:bodyPr/>
          <a:lstStyle/>
          <a:p>
            <a:fld id="{C66BDC53-CAA8-4FF3-9FF7-A421E54B8B34}" type="datetimeFigureOut">
              <a:rPr lang="fr-FR" smtClean="0"/>
              <a:t>08/12/2021</a:t>
            </a:fld>
            <a:endParaRPr lang="fr-FR"/>
          </a:p>
        </p:txBody>
      </p:sp>
      <p:sp>
        <p:nvSpPr>
          <p:cNvPr id="6" name="Espace réservé du pied de page 5">
            <a:extLst>
              <a:ext uri="{FF2B5EF4-FFF2-40B4-BE49-F238E27FC236}">
                <a16:creationId xmlns:a16="http://schemas.microsoft.com/office/drawing/2014/main" id="{1F282B65-FA77-475D-A4CF-698AACAA81CE}"/>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54884AD4-39E0-4301-A573-94D5D4E47365}"/>
              </a:ext>
            </a:extLst>
          </p:cNvPr>
          <p:cNvSpPr>
            <a:spLocks noGrp="1"/>
          </p:cNvSpPr>
          <p:nvPr>
            <p:ph type="sldNum" sz="quarter" idx="12"/>
          </p:nvPr>
        </p:nvSpPr>
        <p:spPr/>
        <p:txBody>
          <a:bodyPr/>
          <a:lstStyle/>
          <a:p>
            <a:fld id="{3ECFD7EC-F3FB-4BA8-87F0-268F46E09316}" type="slidenum">
              <a:rPr lang="fr-FR" smtClean="0"/>
              <a:t>‹N°›</a:t>
            </a:fld>
            <a:endParaRPr lang="fr-FR"/>
          </a:p>
        </p:txBody>
      </p:sp>
    </p:spTree>
    <p:extLst>
      <p:ext uri="{BB962C8B-B14F-4D97-AF65-F5344CB8AC3E}">
        <p14:creationId xmlns:p14="http://schemas.microsoft.com/office/powerpoint/2010/main" val="36644488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E971CA-1E4B-495B-9D40-8AD6FF7B8048}"/>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7CD36395-B3B4-49AA-9350-C1CBE6E08D9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5D8837B4-C2AD-46CC-BEEC-545EB5AC65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B75A2A0-0BA3-4077-8EF8-1338B094B07C}"/>
              </a:ext>
            </a:extLst>
          </p:cNvPr>
          <p:cNvSpPr>
            <a:spLocks noGrp="1"/>
          </p:cNvSpPr>
          <p:nvPr>
            <p:ph type="dt" sz="half" idx="10"/>
          </p:nvPr>
        </p:nvSpPr>
        <p:spPr/>
        <p:txBody>
          <a:bodyPr/>
          <a:lstStyle/>
          <a:p>
            <a:fld id="{C66BDC53-CAA8-4FF3-9FF7-A421E54B8B34}" type="datetimeFigureOut">
              <a:rPr lang="fr-FR" smtClean="0"/>
              <a:t>08/12/2021</a:t>
            </a:fld>
            <a:endParaRPr lang="fr-FR"/>
          </a:p>
        </p:txBody>
      </p:sp>
      <p:sp>
        <p:nvSpPr>
          <p:cNvPr id="6" name="Espace réservé du pied de page 5">
            <a:extLst>
              <a:ext uri="{FF2B5EF4-FFF2-40B4-BE49-F238E27FC236}">
                <a16:creationId xmlns:a16="http://schemas.microsoft.com/office/drawing/2014/main" id="{2C989468-F456-4AAD-84F4-B90EB500874F}"/>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F1601B05-5A2F-4B38-9996-9A27E8C1B02E}"/>
              </a:ext>
            </a:extLst>
          </p:cNvPr>
          <p:cNvSpPr>
            <a:spLocks noGrp="1"/>
          </p:cNvSpPr>
          <p:nvPr>
            <p:ph type="sldNum" sz="quarter" idx="12"/>
          </p:nvPr>
        </p:nvSpPr>
        <p:spPr/>
        <p:txBody>
          <a:bodyPr/>
          <a:lstStyle/>
          <a:p>
            <a:fld id="{3ECFD7EC-F3FB-4BA8-87F0-268F46E09316}" type="slidenum">
              <a:rPr lang="fr-FR" smtClean="0"/>
              <a:t>‹N°›</a:t>
            </a:fld>
            <a:endParaRPr lang="fr-FR"/>
          </a:p>
        </p:txBody>
      </p:sp>
    </p:spTree>
    <p:extLst>
      <p:ext uri="{BB962C8B-B14F-4D97-AF65-F5344CB8AC3E}">
        <p14:creationId xmlns:p14="http://schemas.microsoft.com/office/powerpoint/2010/main" val="2075149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E19448E2-564D-4442-A89B-3D973812187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B85F6D45-0860-4CF4-A5D9-1FB2EFEDE0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BF35FEE7-0112-49BA-AC6F-D56F62F403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6BDC53-CAA8-4FF3-9FF7-A421E54B8B34}" type="datetimeFigureOut">
              <a:rPr lang="fr-FR" smtClean="0"/>
              <a:t>08/12/2021</a:t>
            </a:fld>
            <a:endParaRPr lang="fr-FR"/>
          </a:p>
        </p:txBody>
      </p:sp>
      <p:sp>
        <p:nvSpPr>
          <p:cNvPr id="5" name="Espace réservé du pied de page 4">
            <a:extLst>
              <a:ext uri="{FF2B5EF4-FFF2-40B4-BE49-F238E27FC236}">
                <a16:creationId xmlns:a16="http://schemas.microsoft.com/office/drawing/2014/main" id="{D5F0B32E-DFF7-472C-8934-E240F743F3E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9BD5AE27-B05E-4B70-B469-990FC1485A8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CFD7EC-F3FB-4BA8-87F0-268F46E09316}" type="slidenum">
              <a:rPr lang="fr-FR" smtClean="0"/>
              <a:t>‹N°›</a:t>
            </a:fld>
            <a:endParaRPr lang="fr-FR"/>
          </a:p>
        </p:txBody>
      </p:sp>
    </p:spTree>
    <p:extLst>
      <p:ext uri="{BB962C8B-B14F-4D97-AF65-F5344CB8AC3E}">
        <p14:creationId xmlns:p14="http://schemas.microsoft.com/office/powerpoint/2010/main" val="901153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8EC721-CB4B-4286-A31E-36CB46261843}"/>
              </a:ext>
            </a:extLst>
          </p:cNvPr>
          <p:cNvSpPr>
            <a:spLocks noGrp="1"/>
          </p:cNvSpPr>
          <p:nvPr>
            <p:ph type="ctrTitle"/>
          </p:nvPr>
        </p:nvSpPr>
        <p:spPr/>
        <p:txBody>
          <a:bodyPr/>
          <a:lstStyle/>
          <a:p>
            <a:r>
              <a:rPr lang="fr-FR" dirty="0"/>
              <a:t>La lumière dans les arts</a:t>
            </a:r>
          </a:p>
        </p:txBody>
      </p:sp>
      <p:sp>
        <p:nvSpPr>
          <p:cNvPr id="3" name="Sous-titre 2">
            <a:extLst>
              <a:ext uri="{FF2B5EF4-FFF2-40B4-BE49-F238E27FC236}">
                <a16:creationId xmlns:a16="http://schemas.microsoft.com/office/drawing/2014/main" id="{A1BB1FBE-12E0-4534-B39A-54D8CFDF26C8}"/>
              </a:ext>
            </a:extLst>
          </p:cNvPr>
          <p:cNvSpPr>
            <a:spLocks noGrp="1"/>
          </p:cNvSpPr>
          <p:nvPr>
            <p:ph type="subTitle" idx="1"/>
          </p:nvPr>
        </p:nvSpPr>
        <p:spPr/>
        <p:txBody>
          <a:bodyPr/>
          <a:lstStyle/>
          <a:p>
            <a:r>
              <a:rPr lang="fr-FR" dirty="0"/>
              <a:t>Les glacis et </a:t>
            </a:r>
            <a:r>
              <a:rPr lang="fr-FR"/>
              <a:t>le clair-obscur</a:t>
            </a:r>
            <a:endParaRPr lang="fr-FR" dirty="0"/>
          </a:p>
        </p:txBody>
      </p:sp>
    </p:spTree>
    <p:extLst>
      <p:ext uri="{BB962C8B-B14F-4D97-AF65-F5344CB8AC3E}">
        <p14:creationId xmlns:p14="http://schemas.microsoft.com/office/powerpoint/2010/main" val="3965593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00DE26-C6E9-48CF-A658-49605F4758D4}"/>
              </a:ext>
            </a:extLst>
          </p:cNvPr>
          <p:cNvSpPr>
            <a:spLocks noGrp="1"/>
          </p:cNvSpPr>
          <p:nvPr>
            <p:ph type="title"/>
          </p:nvPr>
        </p:nvSpPr>
        <p:spPr>
          <a:xfrm>
            <a:off x="634014" y="639192"/>
            <a:ext cx="10515600" cy="390617"/>
          </a:xfrm>
        </p:spPr>
        <p:txBody>
          <a:bodyPr>
            <a:normAutofit fontScale="90000"/>
          </a:bodyPr>
          <a:lstStyle/>
          <a:p>
            <a:r>
              <a:rPr lang="fr-FR" sz="3600" i="1" dirty="0">
                <a:solidFill>
                  <a:srgbClr val="FF0000"/>
                </a:solidFill>
                <a:latin typeface="Arial" panose="020B0604020202020204" pitchFamily="34" charset="0"/>
                <a:cs typeface="Arial" panose="020B0604020202020204" pitchFamily="34" charset="0"/>
              </a:rPr>
              <a:t>Georges de la Tour,</a:t>
            </a:r>
            <a:br>
              <a:rPr lang="fr-FR" sz="3600" i="1" dirty="0">
                <a:solidFill>
                  <a:srgbClr val="FF0000"/>
                </a:solidFill>
                <a:latin typeface="Arial" panose="020B0604020202020204" pitchFamily="34" charset="0"/>
                <a:cs typeface="Arial" panose="020B0604020202020204" pitchFamily="34" charset="0"/>
              </a:rPr>
            </a:br>
            <a:br>
              <a:rPr lang="fr-FR" sz="3600" i="1" dirty="0">
                <a:solidFill>
                  <a:srgbClr val="FF0000"/>
                </a:solidFill>
                <a:latin typeface="Arial" panose="020B0604020202020204" pitchFamily="34" charset="0"/>
                <a:cs typeface="Arial" panose="020B0604020202020204" pitchFamily="34" charset="0"/>
              </a:rPr>
            </a:br>
            <a:r>
              <a:rPr lang="fr-FR" sz="2200" b="1" i="1" dirty="0">
                <a:latin typeface="Arial" panose="020B0604020202020204" pitchFamily="34" charset="0"/>
                <a:cs typeface="Arial" panose="020B0604020202020204" pitchFamily="34" charset="0"/>
              </a:rPr>
              <a:t>La Madeleine pénitente</a:t>
            </a:r>
            <a:br>
              <a:rPr lang="fr-FR" sz="4400" i="1" dirty="0">
                <a:solidFill>
                  <a:srgbClr val="FF0000"/>
                </a:solidFill>
                <a:latin typeface="Arial" panose="020B0604020202020204" pitchFamily="34" charset="0"/>
                <a:cs typeface="Arial" panose="020B0604020202020204" pitchFamily="34" charset="0"/>
              </a:rPr>
            </a:br>
            <a:endParaRPr lang="fr-FR" dirty="0"/>
          </a:p>
        </p:txBody>
      </p:sp>
      <p:sp>
        <p:nvSpPr>
          <p:cNvPr id="3" name="Espace réservé du contenu 2">
            <a:extLst>
              <a:ext uri="{FF2B5EF4-FFF2-40B4-BE49-F238E27FC236}">
                <a16:creationId xmlns:a16="http://schemas.microsoft.com/office/drawing/2014/main" id="{964E08F3-9463-4531-8C53-06CD5B693200}"/>
              </a:ext>
            </a:extLst>
          </p:cNvPr>
          <p:cNvSpPr>
            <a:spLocks noGrp="1"/>
          </p:cNvSpPr>
          <p:nvPr>
            <p:ph sz="half" idx="1"/>
          </p:nvPr>
        </p:nvSpPr>
        <p:spPr>
          <a:xfrm>
            <a:off x="838201" y="1319598"/>
            <a:ext cx="4319725" cy="5173276"/>
          </a:xfrm>
        </p:spPr>
        <p:txBody>
          <a:bodyPr>
            <a:normAutofit lnSpcReduction="10000"/>
          </a:bodyPr>
          <a:lstStyle/>
          <a:p>
            <a:pPr marL="0" indent="0">
              <a:buNone/>
            </a:pPr>
            <a:r>
              <a:rPr lang="fr-FR" dirty="0"/>
              <a:t>La partie du tableau que le peintre veut mettre en valeur est traitée avec des couleurs vives, comme si un rayon de lumière l'éclairait, alors que le reste de la toile est sombre.</a:t>
            </a:r>
            <a:br>
              <a:rPr lang="fr-FR" dirty="0"/>
            </a:br>
            <a:r>
              <a:rPr lang="fr-FR" dirty="0"/>
              <a:t>Le clair obscur peut avoir une signification symbolique : le monde terrestre est plongé dans l’obscurité, et l’intrusion divine se signale par la lumière.</a:t>
            </a:r>
          </a:p>
        </p:txBody>
      </p:sp>
      <p:pic>
        <p:nvPicPr>
          <p:cNvPr id="6" name="Espace réservé du contenu 5">
            <a:extLst>
              <a:ext uri="{FF2B5EF4-FFF2-40B4-BE49-F238E27FC236}">
                <a16:creationId xmlns:a16="http://schemas.microsoft.com/office/drawing/2014/main" id="{C9A318B4-2C96-41CD-B3B6-A6B5D83501B1}"/>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437564" y="639192"/>
            <a:ext cx="4319724" cy="5537771"/>
          </a:xfrm>
        </p:spPr>
      </p:pic>
    </p:spTree>
    <p:extLst>
      <p:ext uri="{BB962C8B-B14F-4D97-AF65-F5344CB8AC3E}">
        <p14:creationId xmlns:p14="http://schemas.microsoft.com/office/powerpoint/2010/main" val="9087881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F1060BD7-2A1E-40D1-AB2A-37F34ACB3E5D}"/>
              </a:ext>
            </a:extLst>
          </p:cNvPr>
          <p:cNvSpPr txBox="1"/>
          <p:nvPr/>
        </p:nvSpPr>
        <p:spPr>
          <a:xfrm>
            <a:off x="275208" y="1060174"/>
            <a:ext cx="3266981" cy="3785652"/>
          </a:xfrm>
          <a:prstGeom prst="rect">
            <a:avLst/>
          </a:prstGeom>
          <a:noFill/>
        </p:spPr>
        <p:txBody>
          <a:bodyPr wrap="square" rtlCol="0">
            <a:spAutoFit/>
          </a:bodyPr>
          <a:lstStyle/>
          <a:p>
            <a:pPr lvl="1"/>
            <a:r>
              <a:rPr lang="fr-FR" sz="2000" b="1" i="1" dirty="0"/>
              <a:t>Saint Joseph charpentier </a:t>
            </a:r>
            <a:r>
              <a:rPr lang="fr-FR" sz="2000" b="1" dirty="0"/>
              <a:t>(entre 1636 et 1645)</a:t>
            </a:r>
          </a:p>
          <a:p>
            <a:pPr lvl="1"/>
            <a:endParaRPr lang="fr-FR" sz="2000" b="1" dirty="0"/>
          </a:p>
          <a:p>
            <a:pPr lvl="1"/>
            <a:r>
              <a:rPr lang="fr-FR" sz="2000" dirty="0"/>
              <a:t>style caravagesque et maitrise du clair-obscur.</a:t>
            </a:r>
          </a:p>
          <a:p>
            <a:pPr lvl="1"/>
            <a:endParaRPr lang="fr-FR" sz="2000" dirty="0"/>
          </a:p>
          <a:p>
            <a:pPr lvl="1"/>
            <a:r>
              <a:rPr lang="fr-FR" sz="2000" dirty="0"/>
              <a:t>Mais chez ces peintres, la lumière n’est pas peinte pour elle-même. Elle sert l’expression picturale. </a:t>
            </a:r>
            <a:endParaRPr lang="fr-FR" sz="2000" dirty="0">
              <a:latin typeface="Arial" panose="020B0604020202020204" pitchFamily="34" charset="0"/>
              <a:cs typeface="Arial" panose="020B0604020202020204" pitchFamily="34" charset="0"/>
            </a:endParaRPr>
          </a:p>
          <a:p>
            <a:pPr lvl="1"/>
            <a:endParaRPr lang="fr-FR" sz="2000" b="1" dirty="0"/>
          </a:p>
          <a:p>
            <a:pPr lvl="1"/>
            <a:endParaRPr lang="fr-FR" sz="2000" b="1" i="1" dirty="0">
              <a:latin typeface="Arial" panose="020B0604020202020204" pitchFamily="34" charset="0"/>
              <a:cs typeface="Arial" panose="020B0604020202020204" pitchFamily="34" charset="0"/>
            </a:endParaRPr>
          </a:p>
        </p:txBody>
      </p:sp>
      <p:sp>
        <p:nvSpPr>
          <p:cNvPr id="10" name="ZoneTexte 9">
            <a:extLst>
              <a:ext uri="{FF2B5EF4-FFF2-40B4-BE49-F238E27FC236}">
                <a16:creationId xmlns:a16="http://schemas.microsoft.com/office/drawing/2014/main" id="{66B52537-9228-4EBA-A4A1-E3345CF3E8E4}"/>
              </a:ext>
            </a:extLst>
          </p:cNvPr>
          <p:cNvSpPr txBox="1"/>
          <p:nvPr/>
        </p:nvSpPr>
        <p:spPr>
          <a:xfrm>
            <a:off x="532263" y="294030"/>
            <a:ext cx="11262172" cy="523220"/>
          </a:xfrm>
          <a:prstGeom prst="rect">
            <a:avLst/>
          </a:prstGeom>
          <a:noFill/>
        </p:spPr>
        <p:txBody>
          <a:bodyPr wrap="square" rtlCol="0">
            <a:spAutoFit/>
          </a:bodyPr>
          <a:lstStyle/>
          <a:p>
            <a:r>
              <a:rPr lang="fr-FR" sz="2800" i="1" dirty="0">
                <a:solidFill>
                  <a:srgbClr val="FF0000"/>
                </a:solidFill>
                <a:latin typeface="Arial" panose="020B0604020202020204" pitchFamily="34" charset="0"/>
                <a:cs typeface="Arial" panose="020B0604020202020204" pitchFamily="34" charset="0"/>
              </a:rPr>
              <a:t>Georges de la Tour</a:t>
            </a:r>
          </a:p>
        </p:txBody>
      </p:sp>
      <p:pic>
        <p:nvPicPr>
          <p:cNvPr id="3" name="Image 2">
            <a:extLst>
              <a:ext uri="{FF2B5EF4-FFF2-40B4-BE49-F238E27FC236}">
                <a16:creationId xmlns:a16="http://schemas.microsoft.com/office/drawing/2014/main" id="{979CC50D-F50E-46F3-8132-FA86E2C61FB2}"/>
              </a:ext>
            </a:extLst>
          </p:cNvPr>
          <p:cNvPicPr>
            <a:picLocks noChangeAspect="1"/>
          </p:cNvPicPr>
          <p:nvPr/>
        </p:nvPicPr>
        <p:blipFill>
          <a:blip r:embed="rId2"/>
          <a:stretch>
            <a:fillRect/>
          </a:stretch>
        </p:blipFill>
        <p:spPr>
          <a:xfrm>
            <a:off x="5055761" y="0"/>
            <a:ext cx="5098885" cy="6858000"/>
          </a:xfrm>
          <a:prstGeom prst="rect">
            <a:avLst/>
          </a:prstGeom>
        </p:spPr>
      </p:pic>
    </p:spTree>
    <p:extLst>
      <p:ext uri="{BB962C8B-B14F-4D97-AF65-F5344CB8AC3E}">
        <p14:creationId xmlns:p14="http://schemas.microsoft.com/office/powerpoint/2010/main" val="884430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1BE03DD5-CF15-4F8F-8168-6396EFC2BBA4}"/>
              </a:ext>
            </a:extLst>
          </p:cNvPr>
          <p:cNvPicPr>
            <a:picLocks noChangeAspect="1"/>
          </p:cNvPicPr>
          <p:nvPr/>
        </p:nvPicPr>
        <p:blipFill>
          <a:blip r:embed="rId2"/>
          <a:stretch>
            <a:fillRect/>
          </a:stretch>
        </p:blipFill>
        <p:spPr>
          <a:xfrm>
            <a:off x="3352800" y="-688"/>
            <a:ext cx="8839200" cy="6858688"/>
          </a:xfrm>
          <a:prstGeom prst="rect">
            <a:avLst/>
          </a:prstGeom>
        </p:spPr>
      </p:pic>
      <p:sp>
        <p:nvSpPr>
          <p:cNvPr id="9" name="ZoneTexte 8">
            <a:extLst>
              <a:ext uri="{FF2B5EF4-FFF2-40B4-BE49-F238E27FC236}">
                <a16:creationId xmlns:a16="http://schemas.microsoft.com/office/drawing/2014/main" id="{F1060BD7-2A1E-40D1-AB2A-37F34ACB3E5D}"/>
              </a:ext>
            </a:extLst>
          </p:cNvPr>
          <p:cNvSpPr txBox="1"/>
          <p:nvPr/>
        </p:nvSpPr>
        <p:spPr>
          <a:xfrm>
            <a:off x="371061" y="1060174"/>
            <a:ext cx="6374296" cy="461665"/>
          </a:xfrm>
          <a:prstGeom prst="rect">
            <a:avLst/>
          </a:prstGeom>
          <a:noFill/>
        </p:spPr>
        <p:txBody>
          <a:bodyPr wrap="square" rtlCol="0">
            <a:spAutoFit/>
          </a:bodyPr>
          <a:lstStyle/>
          <a:p>
            <a:pPr marL="800100" lvl="1" indent="-342900">
              <a:buFont typeface="Arial" panose="020B0604020202020204" pitchFamily="34" charset="0"/>
              <a:buChar char="•"/>
            </a:pPr>
            <a:r>
              <a:rPr lang="fr-FR" sz="2400" dirty="0">
                <a:solidFill>
                  <a:srgbClr val="7030A0"/>
                </a:solidFill>
                <a:latin typeface="Arial" panose="020B0604020202020204" pitchFamily="34" charset="0"/>
                <a:cs typeface="Arial" panose="020B0604020202020204" pitchFamily="34" charset="0"/>
              </a:rPr>
              <a:t>Peinture:</a:t>
            </a:r>
            <a:endParaRPr lang="fr-FR" sz="3200" dirty="0">
              <a:latin typeface="Arial" panose="020B0604020202020204" pitchFamily="34" charset="0"/>
              <a:cs typeface="Arial" panose="020B0604020202020204" pitchFamily="34" charset="0"/>
            </a:endParaRPr>
          </a:p>
        </p:txBody>
      </p:sp>
      <p:sp>
        <p:nvSpPr>
          <p:cNvPr id="10" name="ZoneTexte 9">
            <a:extLst>
              <a:ext uri="{FF2B5EF4-FFF2-40B4-BE49-F238E27FC236}">
                <a16:creationId xmlns:a16="http://schemas.microsoft.com/office/drawing/2014/main" id="{66B52537-9228-4EBA-A4A1-E3345CF3E8E4}"/>
              </a:ext>
            </a:extLst>
          </p:cNvPr>
          <p:cNvSpPr txBox="1"/>
          <p:nvPr/>
        </p:nvSpPr>
        <p:spPr>
          <a:xfrm>
            <a:off x="532263" y="294030"/>
            <a:ext cx="11262172" cy="523220"/>
          </a:xfrm>
          <a:prstGeom prst="rect">
            <a:avLst/>
          </a:prstGeom>
          <a:noFill/>
        </p:spPr>
        <p:txBody>
          <a:bodyPr wrap="square" rtlCol="0">
            <a:spAutoFit/>
          </a:bodyPr>
          <a:lstStyle/>
          <a:p>
            <a:r>
              <a:rPr lang="fr-FR" sz="2800" i="1" dirty="0">
                <a:solidFill>
                  <a:srgbClr val="FF0000"/>
                </a:solidFill>
                <a:latin typeface="Arial" panose="020B0604020202020204" pitchFamily="34" charset="0"/>
                <a:cs typeface="Arial" panose="020B0604020202020204" pitchFamily="34" charset="0"/>
              </a:rPr>
              <a:t>La lumière et les artistes. </a:t>
            </a:r>
          </a:p>
        </p:txBody>
      </p:sp>
      <p:sp>
        <p:nvSpPr>
          <p:cNvPr id="11" name="ZoneTexte 10">
            <a:extLst>
              <a:ext uri="{FF2B5EF4-FFF2-40B4-BE49-F238E27FC236}">
                <a16:creationId xmlns:a16="http://schemas.microsoft.com/office/drawing/2014/main" id="{BB2CA300-095C-4759-99AE-1766D4AF888F}"/>
              </a:ext>
            </a:extLst>
          </p:cNvPr>
          <p:cNvSpPr txBox="1"/>
          <p:nvPr/>
        </p:nvSpPr>
        <p:spPr>
          <a:xfrm>
            <a:off x="267553" y="1764763"/>
            <a:ext cx="4322874" cy="707886"/>
          </a:xfrm>
          <a:prstGeom prst="rect">
            <a:avLst/>
          </a:prstGeom>
          <a:noFill/>
        </p:spPr>
        <p:txBody>
          <a:bodyPr wrap="square">
            <a:spAutoFit/>
          </a:bodyPr>
          <a:lstStyle/>
          <a:p>
            <a:r>
              <a:rPr lang="fr-FR" sz="2000" b="1" dirty="0"/>
              <a:t>Nuit étoilée sur le Rhône</a:t>
            </a:r>
            <a:br>
              <a:rPr lang="fr-FR" sz="2000" b="1" dirty="0"/>
            </a:br>
            <a:r>
              <a:rPr lang="fr-FR" sz="2000" b="1" dirty="0"/>
              <a:t>Vincent Van Gogh</a:t>
            </a:r>
            <a:endParaRPr lang="fr-FR"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017638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F23E8C4-553E-4568-9FDC-40FCECE0C22A}"/>
              </a:ext>
            </a:extLst>
          </p:cNvPr>
          <p:cNvSpPr>
            <a:spLocks noGrp="1"/>
          </p:cNvSpPr>
          <p:nvPr>
            <p:ph type="title"/>
          </p:nvPr>
        </p:nvSpPr>
        <p:spPr>
          <a:xfrm>
            <a:off x="838200" y="365126"/>
            <a:ext cx="10515600" cy="730028"/>
          </a:xfrm>
        </p:spPr>
        <p:txBody>
          <a:bodyPr>
            <a:normAutofit/>
          </a:bodyPr>
          <a:lstStyle/>
          <a:p>
            <a:r>
              <a:rPr lang="fr-FR" sz="3200" i="1" dirty="0">
                <a:solidFill>
                  <a:srgbClr val="FF0000"/>
                </a:solidFill>
                <a:latin typeface="Arial" panose="020B0604020202020204" pitchFamily="34" charset="0"/>
                <a:ea typeface="+mn-ea"/>
                <a:cs typeface="Arial" panose="020B0604020202020204" pitchFamily="34" charset="0"/>
              </a:rPr>
              <a:t>Jan Van Eyck et le secret des glacis</a:t>
            </a:r>
          </a:p>
        </p:txBody>
      </p:sp>
      <p:sp>
        <p:nvSpPr>
          <p:cNvPr id="3" name="Espace réservé du contenu 2">
            <a:extLst>
              <a:ext uri="{FF2B5EF4-FFF2-40B4-BE49-F238E27FC236}">
                <a16:creationId xmlns:a16="http://schemas.microsoft.com/office/drawing/2014/main" id="{04D13CC7-689B-4CC5-BD17-49235781D36D}"/>
              </a:ext>
            </a:extLst>
          </p:cNvPr>
          <p:cNvSpPr>
            <a:spLocks noGrp="1"/>
          </p:cNvSpPr>
          <p:nvPr>
            <p:ph sz="half" idx="1"/>
          </p:nvPr>
        </p:nvSpPr>
        <p:spPr>
          <a:xfrm>
            <a:off x="838200" y="1095154"/>
            <a:ext cx="5181600" cy="5081809"/>
          </a:xfrm>
        </p:spPr>
        <p:txBody>
          <a:bodyPr/>
          <a:lstStyle/>
          <a:p>
            <a:pPr marL="0" indent="0">
              <a:buNone/>
            </a:pPr>
            <a:r>
              <a:rPr lang="fr-FR" dirty="0"/>
              <a:t>Technique : déposer successivement de fines couches d’un même pigment (dispersé dans un liant) sur un fond clair.</a:t>
            </a:r>
          </a:p>
          <a:p>
            <a:pPr marL="0" indent="0">
              <a:buNone/>
            </a:pPr>
            <a:r>
              <a:rPr lang="fr-FR" dirty="0"/>
              <a:t>Effet : la réflexion diffuse de la lumière donne l’impression que les couleurs émanent du fond du tableau.</a:t>
            </a:r>
          </a:p>
          <a:p>
            <a:pPr marL="0" indent="0">
              <a:buNone/>
            </a:pPr>
            <a:endParaRPr lang="fr-FR" dirty="0"/>
          </a:p>
          <a:p>
            <a:pPr marL="0" indent="0">
              <a:buNone/>
            </a:pPr>
            <a:r>
              <a:rPr lang="fr-FR" i="1" dirty="0"/>
              <a:t>Les époux Arnolfini </a:t>
            </a:r>
            <a:r>
              <a:rPr lang="fr-FR" dirty="0"/>
              <a:t>(1434)</a:t>
            </a:r>
            <a:endParaRPr lang="fr-FR" i="1" dirty="0"/>
          </a:p>
        </p:txBody>
      </p:sp>
      <p:pic>
        <p:nvPicPr>
          <p:cNvPr id="9" name="Espace réservé du contenu 8">
            <a:extLst>
              <a:ext uri="{FF2B5EF4-FFF2-40B4-BE49-F238E27FC236}">
                <a16:creationId xmlns:a16="http://schemas.microsoft.com/office/drawing/2014/main" id="{2E1CAC32-C481-4FBC-AC01-383BB2B10A58}"/>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957164" y="1233488"/>
            <a:ext cx="3611671" cy="4943475"/>
          </a:xfrm>
        </p:spPr>
      </p:pic>
    </p:spTree>
    <p:extLst>
      <p:ext uri="{BB962C8B-B14F-4D97-AF65-F5344CB8AC3E}">
        <p14:creationId xmlns:p14="http://schemas.microsoft.com/office/powerpoint/2010/main" val="22017581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6499681-BE36-47A7-8979-3860B40A2A47}"/>
              </a:ext>
            </a:extLst>
          </p:cNvPr>
          <p:cNvSpPr>
            <a:spLocks noGrp="1"/>
          </p:cNvSpPr>
          <p:nvPr>
            <p:ph type="title"/>
          </p:nvPr>
        </p:nvSpPr>
        <p:spPr>
          <a:xfrm>
            <a:off x="838200" y="365126"/>
            <a:ext cx="10515600" cy="315912"/>
          </a:xfrm>
        </p:spPr>
        <p:txBody>
          <a:bodyPr>
            <a:normAutofit fontScale="90000"/>
          </a:bodyPr>
          <a:lstStyle/>
          <a:p>
            <a:endParaRPr lang="fr-FR" dirty="0"/>
          </a:p>
        </p:txBody>
      </p:sp>
      <p:sp>
        <p:nvSpPr>
          <p:cNvPr id="3" name="Espace réservé du contenu 2">
            <a:extLst>
              <a:ext uri="{FF2B5EF4-FFF2-40B4-BE49-F238E27FC236}">
                <a16:creationId xmlns:a16="http://schemas.microsoft.com/office/drawing/2014/main" id="{A7196B31-5A31-417F-9D8A-057A4EBE4236}"/>
              </a:ext>
            </a:extLst>
          </p:cNvPr>
          <p:cNvSpPr>
            <a:spLocks noGrp="1"/>
          </p:cNvSpPr>
          <p:nvPr>
            <p:ph sz="half" idx="1"/>
          </p:nvPr>
        </p:nvSpPr>
        <p:spPr>
          <a:xfrm>
            <a:off x="95695" y="889960"/>
            <a:ext cx="3593803" cy="4351338"/>
          </a:xfrm>
        </p:spPr>
        <p:txBody>
          <a:bodyPr>
            <a:normAutofit lnSpcReduction="10000"/>
          </a:bodyPr>
          <a:lstStyle/>
          <a:p>
            <a:pPr marL="0" indent="0">
              <a:buNone/>
            </a:pPr>
            <a:r>
              <a:rPr lang="fr-FR" dirty="0"/>
              <a:t>Léonard de Vinci superpose des glacis  et tire de cette technique son modelé et son célèbre sfumato (technique qui estompe les contours et font les ombres comme le ferait une fumée). </a:t>
            </a:r>
          </a:p>
          <a:p>
            <a:pPr marL="0" indent="0">
              <a:buNone/>
            </a:pPr>
            <a:r>
              <a:rPr lang="fr-FR" i="1" dirty="0"/>
              <a:t>Sainte Anne, la Vierge </a:t>
            </a:r>
            <a:r>
              <a:rPr lang="fr-FR" i="1"/>
              <a:t>et l’enfant</a:t>
            </a:r>
            <a:endParaRPr lang="fr-FR" i="1" dirty="0"/>
          </a:p>
          <a:p>
            <a:endParaRPr lang="fr-FR" dirty="0"/>
          </a:p>
        </p:txBody>
      </p:sp>
      <p:pic>
        <p:nvPicPr>
          <p:cNvPr id="5" name="Espace réservé du contenu 4">
            <a:extLst>
              <a:ext uri="{FF2B5EF4-FFF2-40B4-BE49-F238E27FC236}">
                <a16:creationId xmlns:a16="http://schemas.microsoft.com/office/drawing/2014/main" id="{C58FED3A-D8B8-4AE8-8DBB-7C3324E136B4}"/>
              </a:ext>
            </a:extLst>
          </p:cNvPr>
          <p:cNvPicPr>
            <a:picLocks noGrp="1" noChangeAspect="1"/>
          </p:cNvPicPr>
          <p:nvPr>
            <p:ph sz="half" idx="2"/>
          </p:nvPr>
        </p:nvPicPr>
        <p:blipFill>
          <a:blip r:embed="rId2"/>
          <a:stretch>
            <a:fillRect/>
          </a:stretch>
        </p:blipFill>
        <p:spPr>
          <a:xfrm>
            <a:off x="5605131" y="261865"/>
            <a:ext cx="5794745" cy="6596135"/>
          </a:xfrm>
          <a:prstGeom prst="rect">
            <a:avLst/>
          </a:prstGeom>
        </p:spPr>
      </p:pic>
    </p:spTree>
    <p:extLst>
      <p:ext uri="{BB962C8B-B14F-4D97-AF65-F5344CB8AC3E}">
        <p14:creationId xmlns:p14="http://schemas.microsoft.com/office/powerpoint/2010/main" val="34989199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3A08FD9-6497-451D-96B0-3B7FE0C3DA1F}"/>
              </a:ext>
            </a:extLst>
          </p:cNvPr>
          <p:cNvSpPr>
            <a:spLocks noGrp="1"/>
          </p:cNvSpPr>
          <p:nvPr>
            <p:ph type="title"/>
          </p:nvPr>
        </p:nvSpPr>
        <p:spPr/>
        <p:txBody>
          <a:bodyPr/>
          <a:lstStyle/>
          <a:p>
            <a:endParaRPr lang="fr-FR" dirty="0"/>
          </a:p>
        </p:txBody>
      </p:sp>
      <p:sp>
        <p:nvSpPr>
          <p:cNvPr id="3" name="Espace réservé du contenu 2">
            <a:extLst>
              <a:ext uri="{FF2B5EF4-FFF2-40B4-BE49-F238E27FC236}">
                <a16:creationId xmlns:a16="http://schemas.microsoft.com/office/drawing/2014/main" id="{5FAB07CD-DF1E-405D-8AC2-3DAE49DD2698}"/>
              </a:ext>
            </a:extLst>
          </p:cNvPr>
          <p:cNvSpPr>
            <a:spLocks noGrp="1"/>
          </p:cNvSpPr>
          <p:nvPr>
            <p:ph sz="half" idx="1"/>
          </p:nvPr>
        </p:nvSpPr>
        <p:spPr/>
        <p:txBody>
          <a:bodyPr>
            <a:normAutofit/>
          </a:bodyPr>
          <a:lstStyle/>
          <a:p>
            <a:pPr marL="0" indent="0">
              <a:buNone/>
            </a:pPr>
            <a:r>
              <a:rPr lang="fr-FR" dirty="0"/>
              <a:t>La fluidité recherchée de l’atmosphère est techniquement rendue par des passages subtils obtenus grâce à des glacis successifs, en partant d’une tonalité de valeur moyenne ni trop claire ni trop sombre et que l’on pousse soit vers des teintes plus claires, soit vers de teintes plus sombres.</a:t>
            </a:r>
          </a:p>
        </p:txBody>
      </p:sp>
      <p:pic>
        <p:nvPicPr>
          <p:cNvPr id="5" name="Espace réservé du contenu 4">
            <a:extLst>
              <a:ext uri="{FF2B5EF4-FFF2-40B4-BE49-F238E27FC236}">
                <a16:creationId xmlns:a16="http://schemas.microsoft.com/office/drawing/2014/main" id="{36F57BD2-B483-462E-9B11-AAB1E1378813}"/>
              </a:ext>
            </a:extLst>
          </p:cNvPr>
          <p:cNvPicPr>
            <a:picLocks noGrp="1" noChangeAspect="1"/>
          </p:cNvPicPr>
          <p:nvPr>
            <p:ph sz="half" idx="2"/>
          </p:nvPr>
        </p:nvPicPr>
        <p:blipFill>
          <a:blip r:embed="rId2"/>
          <a:stretch>
            <a:fillRect/>
          </a:stretch>
        </p:blipFill>
        <p:spPr>
          <a:xfrm>
            <a:off x="6587331" y="1825625"/>
            <a:ext cx="4351338" cy="4351338"/>
          </a:xfrm>
          <a:prstGeom prst="rect">
            <a:avLst/>
          </a:prstGeom>
        </p:spPr>
      </p:pic>
    </p:spTree>
    <p:extLst>
      <p:ext uri="{BB962C8B-B14F-4D97-AF65-F5344CB8AC3E}">
        <p14:creationId xmlns:p14="http://schemas.microsoft.com/office/powerpoint/2010/main" val="26149329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F1060BD7-2A1E-40D1-AB2A-37F34ACB3E5D}"/>
              </a:ext>
            </a:extLst>
          </p:cNvPr>
          <p:cNvSpPr txBox="1"/>
          <p:nvPr/>
        </p:nvSpPr>
        <p:spPr>
          <a:xfrm>
            <a:off x="371061" y="1060174"/>
            <a:ext cx="6374296" cy="584775"/>
          </a:xfrm>
          <a:prstGeom prst="rect">
            <a:avLst/>
          </a:prstGeom>
          <a:noFill/>
        </p:spPr>
        <p:txBody>
          <a:bodyPr wrap="square" rtlCol="0">
            <a:spAutoFit/>
          </a:bodyPr>
          <a:lstStyle/>
          <a:p>
            <a:pPr lvl="1"/>
            <a:endParaRPr lang="fr-FR" sz="3200" dirty="0">
              <a:latin typeface="Arial" panose="020B0604020202020204" pitchFamily="34" charset="0"/>
              <a:cs typeface="Arial" panose="020B0604020202020204" pitchFamily="34" charset="0"/>
            </a:endParaRPr>
          </a:p>
        </p:txBody>
      </p:sp>
      <p:sp>
        <p:nvSpPr>
          <p:cNvPr id="10" name="ZoneTexte 9">
            <a:extLst>
              <a:ext uri="{FF2B5EF4-FFF2-40B4-BE49-F238E27FC236}">
                <a16:creationId xmlns:a16="http://schemas.microsoft.com/office/drawing/2014/main" id="{66B52537-9228-4EBA-A4A1-E3345CF3E8E4}"/>
              </a:ext>
            </a:extLst>
          </p:cNvPr>
          <p:cNvSpPr txBox="1"/>
          <p:nvPr/>
        </p:nvSpPr>
        <p:spPr>
          <a:xfrm>
            <a:off x="133165" y="294030"/>
            <a:ext cx="11661270" cy="1815882"/>
          </a:xfrm>
          <a:prstGeom prst="rect">
            <a:avLst/>
          </a:prstGeom>
          <a:noFill/>
        </p:spPr>
        <p:txBody>
          <a:bodyPr wrap="square" rtlCol="0">
            <a:spAutoFit/>
          </a:bodyPr>
          <a:lstStyle/>
          <a:p>
            <a:r>
              <a:rPr lang="fr-FR" sz="2800" i="1" dirty="0">
                <a:solidFill>
                  <a:srgbClr val="FF0000"/>
                </a:solidFill>
                <a:latin typeface="Arial" panose="020B0604020202020204" pitchFamily="34" charset="0"/>
                <a:cs typeface="Arial" panose="020B0604020202020204" pitchFamily="34" charset="0"/>
              </a:rPr>
              <a:t>Le Caravage et l’invention </a:t>
            </a:r>
          </a:p>
          <a:p>
            <a:r>
              <a:rPr lang="fr-FR" sz="2800" i="1" dirty="0">
                <a:solidFill>
                  <a:srgbClr val="FF0000"/>
                </a:solidFill>
                <a:latin typeface="Arial" panose="020B0604020202020204" pitchFamily="34" charset="0"/>
                <a:cs typeface="Arial" panose="020B0604020202020204" pitchFamily="34" charset="0"/>
              </a:rPr>
              <a:t>du clair-obscur ou l’art de </a:t>
            </a:r>
          </a:p>
          <a:p>
            <a:r>
              <a:rPr lang="fr-FR" sz="2800" i="1" dirty="0">
                <a:solidFill>
                  <a:srgbClr val="FF0000"/>
                </a:solidFill>
                <a:latin typeface="Arial" panose="020B0604020202020204" pitchFamily="34" charset="0"/>
                <a:cs typeface="Arial" panose="020B0604020202020204" pitchFamily="34" charset="0"/>
              </a:rPr>
              <a:t>suggérer le relief en modulant</a:t>
            </a:r>
          </a:p>
          <a:p>
            <a:r>
              <a:rPr lang="fr-FR" sz="2800" i="1" dirty="0">
                <a:solidFill>
                  <a:srgbClr val="FF0000"/>
                </a:solidFill>
                <a:latin typeface="Arial" panose="020B0604020202020204" pitchFamily="34" charset="0"/>
                <a:cs typeface="Arial" panose="020B0604020202020204" pitchFamily="34" charset="0"/>
              </a:rPr>
              <a:t>La lumière sur fond d’ombre.</a:t>
            </a:r>
            <a:endParaRPr lang="fr-FR" sz="2800" dirty="0">
              <a:latin typeface="Arial" panose="020B0604020202020204" pitchFamily="34" charset="0"/>
              <a:cs typeface="Arial" panose="020B0604020202020204" pitchFamily="34" charset="0"/>
            </a:endParaRPr>
          </a:p>
        </p:txBody>
      </p:sp>
      <p:sp>
        <p:nvSpPr>
          <p:cNvPr id="11" name="ZoneTexte 10">
            <a:extLst>
              <a:ext uri="{FF2B5EF4-FFF2-40B4-BE49-F238E27FC236}">
                <a16:creationId xmlns:a16="http://schemas.microsoft.com/office/drawing/2014/main" id="{BB2CA300-095C-4759-99AE-1766D4AF888F}"/>
              </a:ext>
            </a:extLst>
          </p:cNvPr>
          <p:cNvSpPr txBox="1"/>
          <p:nvPr/>
        </p:nvSpPr>
        <p:spPr>
          <a:xfrm>
            <a:off x="267553" y="1764763"/>
            <a:ext cx="4322874" cy="2862322"/>
          </a:xfrm>
          <a:prstGeom prst="rect">
            <a:avLst/>
          </a:prstGeom>
          <a:noFill/>
        </p:spPr>
        <p:txBody>
          <a:bodyPr wrap="square">
            <a:spAutoFit/>
          </a:bodyPr>
          <a:lstStyle/>
          <a:p>
            <a:endParaRPr lang="fr-FR" sz="2000" b="1" i="1" dirty="0">
              <a:latin typeface="Arial" panose="020B0604020202020204" pitchFamily="34" charset="0"/>
              <a:cs typeface="Arial" panose="020B0604020202020204" pitchFamily="34" charset="0"/>
            </a:endParaRPr>
          </a:p>
          <a:p>
            <a:endParaRPr lang="fr-FR" sz="2000" b="1" i="1" dirty="0">
              <a:latin typeface="Arial" panose="020B0604020202020204" pitchFamily="34" charset="0"/>
              <a:cs typeface="Arial" panose="020B0604020202020204" pitchFamily="34" charset="0"/>
            </a:endParaRPr>
          </a:p>
          <a:p>
            <a:r>
              <a:rPr lang="fr-FR" sz="2000" b="1" i="1" dirty="0">
                <a:latin typeface="Arial" panose="020B0604020202020204" pitchFamily="34" charset="0"/>
                <a:cs typeface="Arial" panose="020B0604020202020204" pitchFamily="34" charset="0"/>
              </a:rPr>
              <a:t>La Vocation de saint Matthieu </a:t>
            </a:r>
            <a:r>
              <a:rPr lang="fr-FR" sz="2000" b="1" dirty="0">
                <a:latin typeface="Arial" panose="020B0604020202020204" pitchFamily="34" charset="0"/>
                <a:cs typeface="Arial" panose="020B0604020202020204" pitchFamily="34" charset="0"/>
              </a:rPr>
              <a:t>(1600)</a:t>
            </a:r>
          </a:p>
          <a:p>
            <a:pPr lvl="1"/>
            <a:endParaRPr lang="fr-FR" sz="2000" dirty="0">
              <a:solidFill>
                <a:srgbClr val="000000"/>
              </a:solidFill>
              <a:latin typeface="Arial" panose="020B0604020202020204" pitchFamily="34" charset="0"/>
              <a:cs typeface="Arial" panose="020B0604020202020204" pitchFamily="34" charset="0"/>
            </a:endParaRPr>
          </a:p>
          <a:p>
            <a:pPr lvl="1"/>
            <a:r>
              <a:rPr lang="fr-FR" sz="2000" dirty="0">
                <a:solidFill>
                  <a:srgbClr val="000000"/>
                </a:solidFill>
                <a:latin typeface="Arial" panose="020B0604020202020204" pitchFamily="34" charset="0"/>
                <a:cs typeface="Arial" panose="020B0604020202020204" pitchFamily="34" charset="0"/>
              </a:rPr>
              <a:t>A</a:t>
            </a:r>
            <a:r>
              <a:rPr lang="fr-FR" sz="2000" dirty="0">
                <a:solidFill>
                  <a:srgbClr val="000000"/>
                </a:solidFill>
                <a:effectLst/>
                <a:latin typeface="Arial" panose="020B0604020202020204" pitchFamily="34" charset="0"/>
                <a:cs typeface="Arial" panose="020B0604020202020204" pitchFamily="34" charset="0"/>
              </a:rPr>
              <a:t>ccentuation des modelés du corps par l’ombre et la lumière</a:t>
            </a:r>
          </a:p>
          <a:p>
            <a:pPr lvl="1"/>
            <a:endParaRPr lang="fr-FR" sz="2000" dirty="0">
              <a:solidFill>
                <a:srgbClr val="000000"/>
              </a:solidFill>
              <a:latin typeface="Arial" panose="020B0604020202020204" pitchFamily="34" charset="0"/>
              <a:cs typeface="Arial" panose="020B0604020202020204" pitchFamily="34" charset="0"/>
            </a:endParaRPr>
          </a:p>
          <a:p>
            <a:endParaRPr lang="fr-FR" sz="2000" b="1" dirty="0">
              <a:latin typeface="Arial" panose="020B0604020202020204" pitchFamily="34" charset="0"/>
              <a:cs typeface="Arial" panose="020B0604020202020204" pitchFamily="34" charset="0"/>
            </a:endParaRPr>
          </a:p>
        </p:txBody>
      </p:sp>
      <p:pic>
        <p:nvPicPr>
          <p:cNvPr id="2" name="Image 1">
            <a:extLst>
              <a:ext uri="{FF2B5EF4-FFF2-40B4-BE49-F238E27FC236}">
                <a16:creationId xmlns:a16="http://schemas.microsoft.com/office/drawing/2014/main" id="{CF59D298-90CB-4056-BD08-4ECD4BD99AB3}"/>
              </a:ext>
            </a:extLst>
          </p:cNvPr>
          <p:cNvPicPr>
            <a:picLocks noChangeAspect="1"/>
          </p:cNvPicPr>
          <p:nvPr/>
        </p:nvPicPr>
        <p:blipFill>
          <a:blip r:embed="rId2"/>
          <a:stretch>
            <a:fillRect/>
          </a:stretch>
        </p:blipFill>
        <p:spPr>
          <a:xfrm>
            <a:off x="5022426" y="62144"/>
            <a:ext cx="6798513" cy="6858000"/>
          </a:xfrm>
          <a:prstGeom prst="rect">
            <a:avLst/>
          </a:prstGeom>
        </p:spPr>
      </p:pic>
    </p:spTree>
    <p:extLst>
      <p:ext uri="{BB962C8B-B14F-4D97-AF65-F5344CB8AC3E}">
        <p14:creationId xmlns:p14="http://schemas.microsoft.com/office/powerpoint/2010/main" val="2675657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2DEFB9-F663-4944-85F3-2DBA13783A35}"/>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9E708430-5500-464D-9805-160322FB507B}"/>
              </a:ext>
            </a:extLst>
          </p:cNvPr>
          <p:cNvSpPr>
            <a:spLocks noGrp="1"/>
          </p:cNvSpPr>
          <p:nvPr>
            <p:ph sz="half" idx="1"/>
          </p:nvPr>
        </p:nvSpPr>
        <p:spPr/>
        <p:txBody>
          <a:bodyPr>
            <a:normAutofit lnSpcReduction="10000"/>
          </a:bodyPr>
          <a:lstStyle/>
          <a:p>
            <a:r>
              <a:rPr lang="fr-FR" dirty="0"/>
              <a:t>Le clair-obscur est une technique de peinture à l’huile, développée à la Renaissance, qui utilise de forts contrastes entre la lumière et l’obscurité pour modéliser des formes tridimensionnelles.</a:t>
            </a:r>
          </a:p>
          <a:p>
            <a:r>
              <a:rPr lang="fr-FR" dirty="0"/>
              <a:t>Le clair-obscur donne l’illusion du relief, des volumes en imitant les effets que la lumière produit sur ces volumes dans l’espace réel. </a:t>
            </a:r>
          </a:p>
        </p:txBody>
      </p:sp>
      <p:pic>
        <p:nvPicPr>
          <p:cNvPr id="10" name="Espace réservé du contenu 9">
            <a:extLst>
              <a:ext uri="{FF2B5EF4-FFF2-40B4-BE49-F238E27FC236}">
                <a16:creationId xmlns:a16="http://schemas.microsoft.com/office/drawing/2014/main" id="{2193260F-ACEE-4444-BE5A-58AECB15DE3D}"/>
              </a:ext>
            </a:extLst>
          </p:cNvPr>
          <p:cNvPicPr>
            <a:picLocks noGrp="1" noChangeAspect="1"/>
          </p:cNvPicPr>
          <p:nvPr>
            <p:ph sz="half" idx="2"/>
          </p:nvPr>
        </p:nvPicPr>
        <p:blipFill>
          <a:blip r:embed="rId2"/>
          <a:stretch>
            <a:fillRect/>
          </a:stretch>
        </p:blipFill>
        <p:spPr>
          <a:xfrm>
            <a:off x="6172200" y="1865908"/>
            <a:ext cx="5181600" cy="4270771"/>
          </a:xfrm>
          <a:prstGeom prst="rect">
            <a:avLst/>
          </a:prstGeom>
        </p:spPr>
      </p:pic>
    </p:spTree>
    <p:extLst>
      <p:ext uri="{BB962C8B-B14F-4D97-AF65-F5344CB8AC3E}">
        <p14:creationId xmlns:p14="http://schemas.microsoft.com/office/powerpoint/2010/main" val="28317050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F1060BD7-2A1E-40D1-AB2A-37F34ACB3E5D}"/>
              </a:ext>
            </a:extLst>
          </p:cNvPr>
          <p:cNvSpPr txBox="1"/>
          <p:nvPr/>
        </p:nvSpPr>
        <p:spPr>
          <a:xfrm>
            <a:off x="371061" y="1060174"/>
            <a:ext cx="3153374" cy="2554545"/>
          </a:xfrm>
          <a:prstGeom prst="rect">
            <a:avLst/>
          </a:prstGeom>
          <a:noFill/>
        </p:spPr>
        <p:txBody>
          <a:bodyPr wrap="square" rtlCol="0">
            <a:spAutoFit/>
          </a:bodyPr>
          <a:lstStyle/>
          <a:p>
            <a:pPr lvl="1"/>
            <a:r>
              <a:rPr lang="fr-FR" sz="2000" b="1" i="1" dirty="0">
                <a:latin typeface="Arial" panose="020B0604020202020204" pitchFamily="34" charset="0"/>
                <a:cs typeface="Arial" panose="020B0604020202020204" pitchFamily="34" charset="0"/>
              </a:rPr>
              <a:t>Salomé avec la tête </a:t>
            </a:r>
          </a:p>
          <a:p>
            <a:pPr lvl="1"/>
            <a:r>
              <a:rPr lang="fr-FR" sz="2000" b="1" i="1" dirty="0">
                <a:latin typeface="Arial" panose="020B0604020202020204" pitchFamily="34" charset="0"/>
                <a:cs typeface="Arial" panose="020B0604020202020204" pitchFamily="34" charset="0"/>
              </a:rPr>
              <a:t>de saint Jean-Baptiste </a:t>
            </a:r>
            <a:r>
              <a:rPr lang="fr-FR" sz="2000" b="1" dirty="0">
                <a:latin typeface="Arial" panose="020B0604020202020204" pitchFamily="34" charset="0"/>
                <a:cs typeface="Arial" panose="020B0604020202020204" pitchFamily="34" charset="0"/>
              </a:rPr>
              <a:t>(1609)</a:t>
            </a:r>
          </a:p>
          <a:p>
            <a:pPr lvl="1"/>
            <a:endParaRPr lang="fr-FR" sz="2000" b="1" dirty="0">
              <a:latin typeface="Arial" panose="020B0604020202020204" pitchFamily="34" charset="0"/>
              <a:cs typeface="Arial" panose="020B0604020202020204" pitchFamily="34" charset="0"/>
            </a:endParaRPr>
          </a:p>
          <a:p>
            <a:pPr lvl="1"/>
            <a:endParaRPr lang="fr-FR" sz="2000" b="1" dirty="0">
              <a:latin typeface="Arial" panose="020B0604020202020204" pitchFamily="34" charset="0"/>
              <a:cs typeface="Arial" panose="020B0604020202020204" pitchFamily="34" charset="0"/>
            </a:endParaRPr>
          </a:p>
          <a:p>
            <a:pPr lvl="1"/>
            <a:r>
              <a:rPr lang="fr-FR" sz="2000" b="1" dirty="0">
                <a:latin typeface="Arial" panose="020B0604020202020204" pitchFamily="34" charset="0"/>
                <a:cs typeface="Arial" panose="020B0604020202020204" pitchFamily="34" charset="0"/>
              </a:rPr>
              <a:t>L’effet obtenu est très expressif et souvent dramatique</a:t>
            </a:r>
            <a:endParaRPr lang="fr-FR" sz="2000" dirty="0">
              <a:latin typeface="Arial" panose="020B0604020202020204" pitchFamily="34" charset="0"/>
              <a:cs typeface="Arial" panose="020B0604020202020204" pitchFamily="34" charset="0"/>
            </a:endParaRPr>
          </a:p>
        </p:txBody>
      </p:sp>
      <p:sp>
        <p:nvSpPr>
          <p:cNvPr id="10" name="ZoneTexte 9">
            <a:extLst>
              <a:ext uri="{FF2B5EF4-FFF2-40B4-BE49-F238E27FC236}">
                <a16:creationId xmlns:a16="http://schemas.microsoft.com/office/drawing/2014/main" id="{66B52537-9228-4EBA-A4A1-E3345CF3E8E4}"/>
              </a:ext>
            </a:extLst>
          </p:cNvPr>
          <p:cNvSpPr txBox="1"/>
          <p:nvPr/>
        </p:nvSpPr>
        <p:spPr>
          <a:xfrm>
            <a:off x="532263" y="294030"/>
            <a:ext cx="11262172" cy="523220"/>
          </a:xfrm>
          <a:prstGeom prst="rect">
            <a:avLst/>
          </a:prstGeom>
          <a:noFill/>
        </p:spPr>
        <p:txBody>
          <a:bodyPr wrap="square" rtlCol="0">
            <a:spAutoFit/>
          </a:bodyPr>
          <a:lstStyle/>
          <a:p>
            <a:r>
              <a:rPr lang="fr-FR" sz="2800" i="1" dirty="0">
                <a:solidFill>
                  <a:srgbClr val="FF0000"/>
                </a:solidFill>
                <a:latin typeface="Arial" panose="020B0604020202020204" pitchFamily="34" charset="0"/>
                <a:cs typeface="Arial" panose="020B0604020202020204" pitchFamily="34" charset="0"/>
              </a:rPr>
              <a:t>Le Caravage</a:t>
            </a:r>
          </a:p>
        </p:txBody>
      </p:sp>
      <p:pic>
        <p:nvPicPr>
          <p:cNvPr id="4" name="Image 3">
            <a:extLst>
              <a:ext uri="{FF2B5EF4-FFF2-40B4-BE49-F238E27FC236}">
                <a16:creationId xmlns:a16="http://schemas.microsoft.com/office/drawing/2014/main" id="{3CE43C1C-2197-4CF8-A351-8EDBDB743E0D}"/>
              </a:ext>
            </a:extLst>
          </p:cNvPr>
          <p:cNvPicPr>
            <a:picLocks noChangeAspect="1"/>
          </p:cNvPicPr>
          <p:nvPr/>
        </p:nvPicPr>
        <p:blipFill>
          <a:blip r:embed="rId2"/>
          <a:stretch>
            <a:fillRect/>
          </a:stretch>
        </p:blipFill>
        <p:spPr>
          <a:xfrm>
            <a:off x="3726854" y="0"/>
            <a:ext cx="8271604" cy="6858000"/>
          </a:xfrm>
          <a:prstGeom prst="rect">
            <a:avLst/>
          </a:prstGeom>
        </p:spPr>
      </p:pic>
    </p:spTree>
    <p:extLst>
      <p:ext uri="{BB962C8B-B14F-4D97-AF65-F5344CB8AC3E}">
        <p14:creationId xmlns:p14="http://schemas.microsoft.com/office/powerpoint/2010/main" val="11431681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a:extLst>
              <a:ext uri="{FF2B5EF4-FFF2-40B4-BE49-F238E27FC236}">
                <a16:creationId xmlns:a16="http://schemas.microsoft.com/office/drawing/2014/main" id="{F1060BD7-2A1E-40D1-AB2A-37F34ACB3E5D}"/>
              </a:ext>
            </a:extLst>
          </p:cNvPr>
          <p:cNvSpPr txBox="1"/>
          <p:nvPr/>
        </p:nvSpPr>
        <p:spPr>
          <a:xfrm>
            <a:off x="275209" y="1060174"/>
            <a:ext cx="3018408" cy="707886"/>
          </a:xfrm>
          <a:prstGeom prst="rect">
            <a:avLst/>
          </a:prstGeom>
          <a:noFill/>
        </p:spPr>
        <p:txBody>
          <a:bodyPr wrap="square" rtlCol="0">
            <a:spAutoFit/>
          </a:bodyPr>
          <a:lstStyle/>
          <a:p>
            <a:pPr lvl="1"/>
            <a:r>
              <a:rPr lang="fr-FR" sz="2000" b="1" i="1" dirty="0">
                <a:latin typeface="Arial" panose="020B0604020202020204" pitchFamily="34" charset="0"/>
                <a:cs typeface="Arial" panose="020B0604020202020204" pitchFamily="34" charset="0"/>
              </a:rPr>
              <a:t>La Ronde de nuit</a:t>
            </a:r>
          </a:p>
          <a:p>
            <a:pPr lvl="1"/>
            <a:r>
              <a:rPr lang="fr-FR" sz="2000" b="1" i="1" dirty="0">
                <a:latin typeface="Arial" panose="020B0604020202020204" pitchFamily="34" charset="0"/>
                <a:cs typeface="Arial" panose="020B0604020202020204" pitchFamily="34" charset="0"/>
              </a:rPr>
              <a:t>(1642)</a:t>
            </a:r>
          </a:p>
        </p:txBody>
      </p:sp>
      <p:sp>
        <p:nvSpPr>
          <p:cNvPr id="10" name="ZoneTexte 9">
            <a:extLst>
              <a:ext uri="{FF2B5EF4-FFF2-40B4-BE49-F238E27FC236}">
                <a16:creationId xmlns:a16="http://schemas.microsoft.com/office/drawing/2014/main" id="{66B52537-9228-4EBA-A4A1-E3345CF3E8E4}"/>
              </a:ext>
            </a:extLst>
          </p:cNvPr>
          <p:cNvSpPr txBox="1"/>
          <p:nvPr/>
        </p:nvSpPr>
        <p:spPr>
          <a:xfrm>
            <a:off x="532263" y="294030"/>
            <a:ext cx="11262172" cy="523220"/>
          </a:xfrm>
          <a:prstGeom prst="rect">
            <a:avLst/>
          </a:prstGeom>
          <a:noFill/>
        </p:spPr>
        <p:txBody>
          <a:bodyPr wrap="square" rtlCol="0">
            <a:spAutoFit/>
          </a:bodyPr>
          <a:lstStyle/>
          <a:p>
            <a:r>
              <a:rPr lang="fr-FR" sz="2800" i="1" dirty="0">
                <a:solidFill>
                  <a:srgbClr val="FF0000"/>
                </a:solidFill>
                <a:latin typeface="Arial" panose="020B0604020202020204" pitchFamily="34" charset="0"/>
                <a:cs typeface="Arial" panose="020B0604020202020204" pitchFamily="34" charset="0"/>
              </a:rPr>
              <a:t>Rembrandt</a:t>
            </a:r>
          </a:p>
        </p:txBody>
      </p:sp>
      <p:pic>
        <p:nvPicPr>
          <p:cNvPr id="2" name="Image 1">
            <a:extLst>
              <a:ext uri="{FF2B5EF4-FFF2-40B4-BE49-F238E27FC236}">
                <a16:creationId xmlns:a16="http://schemas.microsoft.com/office/drawing/2014/main" id="{3C23AC91-A00F-4ACC-B5B2-9154D3C98B9B}"/>
              </a:ext>
            </a:extLst>
          </p:cNvPr>
          <p:cNvPicPr>
            <a:picLocks noChangeAspect="1"/>
          </p:cNvPicPr>
          <p:nvPr/>
        </p:nvPicPr>
        <p:blipFill>
          <a:blip r:embed="rId2"/>
          <a:stretch>
            <a:fillRect/>
          </a:stretch>
        </p:blipFill>
        <p:spPr>
          <a:xfrm>
            <a:off x="3609596" y="106532"/>
            <a:ext cx="8184839" cy="6858000"/>
          </a:xfrm>
          <a:prstGeom prst="rect">
            <a:avLst/>
          </a:prstGeom>
        </p:spPr>
      </p:pic>
    </p:spTree>
    <p:extLst>
      <p:ext uri="{BB962C8B-B14F-4D97-AF65-F5344CB8AC3E}">
        <p14:creationId xmlns:p14="http://schemas.microsoft.com/office/powerpoint/2010/main" val="159526043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404</Words>
  <Application>Microsoft Office PowerPoint</Application>
  <PresentationFormat>Grand écran</PresentationFormat>
  <Paragraphs>41</Paragraphs>
  <Slides>11</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11</vt:i4>
      </vt:variant>
    </vt:vector>
  </HeadingPairs>
  <TitlesOfParts>
    <vt:vector size="15" baseType="lpstr">
      <vt:lpstr>Arial</vt:lpstr>
      <vt:lpstr>Calibri</vt:lpstr>
      <vt:lpstr>Calibri Light</vt:lpstr>
      <vt:lpstr>Thème Office</vt:lpstr>
      <vt:lpstr>La lumière dans les arts</vt:lpstr>
      <vt:lpstr>Présentation PowerPoint</vt:lpstr>
      <vt:lpstr>Jan Van Eyck et le secret des glacis</vt:lpstr>
      <vt:lpstr>Présentation PowerPoint</vt:lpstr>
      <vt:lpstr>Présentation PowerPoint</vt:lpstr>
      <vt:lpstr>Présentation PowerPoint</vt:lpstr>
      <vt:lpstr>Présentation PowerPoint</vt:lpstr>
      <vt:lpstr>Présentation PowerPoint</vt:lpstr>
      <vt:lpstr>Présentation PowerPoint</vt:lpstr>
      <vt:lpstr>Georges de la Tour,  La Madeleine pénitente </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lumière dans les arts</dc:title>
  <dc:creator>Kounovsky Nathalie</dc:creator>
  <cp:lastModifiedBy>Kounovsky Nathalie</cp:lastModifiedBy>
  <cp:revision>1</cp:revision>
  <dcterms:created xsi:type="dcterms:W3CDTF">2021-12-08T14:57:40Z</dcterms:created>
  <dcterms:modified xsi:type="dcterms:W3CDTF">2021-12-08T14:57:55Z</dcterms:modified>
</cp:coreProperties>
</file>